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1A0A2-9753-38A6-7B96-1A853FE0F95D}" v="270" dt="2020-05-19T09:12:26.288"/>
    <p1510:client id="{D34F3A94-4CF1-0A5A-15B4-E10F115EF5AD}" v="831" dt="2020-05-19T08:58:47.616"/>
    <p1510:client id="{E2DDEC53-72B3-933B-0705-775A6C03C857}" v="576" dt="2020-05-19T07:40:4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Budziszewska" userId="S::m.budziszewska@sp2pelplin.pl::c9f8a776-dccd-472f-8ba6-3faaf645d88a" providerId="AD" clId="Web-{D34F3A94-4CF1-0A5A-15B4-E10F115EF5AD}"/>
    <pc:docChg chg="addSld modSld">
      <pc:chgData name="Marta Budziszewska" userId="S::m.budziszewska@sp2pelplin.pl::c9f8a776-dccd-472f-8ba6-3faaf645d88a" providerId="AD" clId="Web-{D34F3A94-4CF1-0A5A-15B4-E10F115EF5AD}" dt="2020-05-19T08:58:47.616" v="832" actId="1076"/>
      <pc:docMkLst>
        <pc:docMk/>
      </pc:docMkLst>
      <pc:sldChg chg="delSp modSp mod setBg">
        <pc:chgData name="Marta Budziszewska" userId="S::m.budziszewska@sp2pelplin.pl::c9f8a776-dccd-472f-8ba6-3faaf645d88a" providerId="AD" clId="Web-{D34F3A94-4CF1-0A5A-15B4-E10F115EF5AD}" dt="2020-05-19T08:57:00.553" v="827" actId="20577"/>
        <pc:sldMkLst>
          <pc:docMk/>
          <pc:sldMk cId="650317164" sldId="256"/>
        </pc:sldMkLst>
        <pc:spChg chg="mod">
          <ac:chgData name="Marta Budziszewska" userId="S::m.budziszewska@sp2pelplin.pl::c9f8a776-dccd-472f-8ba6-3faaf645d88a" providerId="AD" clId="Web-{D34F3A94-4CF1-0A5A-15B4-E10F115EF5AD}" dt="2020-05-19T08:57:00.553" v="827" actId="20577"/>
          <ac:spMkLst>
            <pc:docMk/>
            <pc:sldMk cId="650317164" sldId="256"/>
            <ac:spMk id="3" creationId="{00000000-0000-0000-0000-000000000000}"/>
          </ac:spMkLst>
        </pc:spChg>
        <pc:spChg chg="mod">
          <ac:chgData name="Marta Budziszewska" userId="S::m.budziszewska@sp2pelplin.pl::c9f8a776-dccd-472f-8ba6-3faaf645d88a" providerId="AD" clId="Web-{D34F3A94-4CF1-0A5A-15B4-E10F115EF5AD}" dt="2020-05-19T08:53:04.692" v="749" actId="20577"/>
          <ac:spMkLst>
            <pc:docMk/>
            <pc:sldMk cId="650317164" sldId="256"/>
            <ac:spMk id="5" creationId="{F4E0C827-FA4F-44FE-A699-9DB638F3BD0D}"/>
          </ac:spMkLst>
        </pc:spChg>
        <pc:picChg chg="del">
          <ac:chgData name="Marta Budziszewska" userId="S::m.budziszewska@sp2pelplin.pl::c9f8a776-dccd-472f-8ba6-3faaf645d88a" providerId="AD" clId="Web-{D34F3A94-4CF1-0A5A-15B4-E10F115EF5AD}" dt="2020-05-19T08:51:49.394" v="733"/>
          <ac:picMkLst>
            <pc:docMk/>
            <pc:sldMk cId="650317164" sldId="256"/>
            <ac:picMk id="20" creationId="{C530F3CA-F93F-4D84-9DDD-4DC3FA152B98}"/>
          </ac:picMkLst>
        </pc:picChg>
      </pc:sldChg>
      <pc:sldChg chg="modSp">
        <pc:chgData name="Marta Budziszewska" userId="S::m.budziszewska@sp2pelplin.pl::c9f8a776-dccd-472f-8ba6-3faaf645d88a" providerId="AD" clId="Web-{D34F3A94-4CF1-0A5A-15B4-E10F115EF5AD}" dt="2020-05-19T07:43:35.461" v="2" actId="1076"/>
        <pc:sldMkLst>
          <pc:docMk/>
          <pc:sldMk cId="2316212742" sldId="258"/>
        </pc:sldMkLst>
        <pc:spChg chg="mod">
          <ac:chgData name="Marta Budziszewska" userId="S::m.budziszewska@sp2pelplin.pl::c9f8a776-dccd-472f-8ba6-3faaf645d88a" providerId="AD" clId="Web-{D34F3A94-4CF1-0A5A-15B4-E10F115EF5AD}" dt="2020-05-19T07:43:35.461" v="2" actId="1076"/>
          <ac:spMkLst>
            <pc:docMk/>
            <pc:sldMk cId="2316212742" sldId="258"/>
            <ac:spMk id="4" creationId="{DAB65301-AD98-49E4-B156-4698F014F062}"/>
          </ac:spMkLst>
        </pc:spChg>
      </pc:sldChg>
      <pc:sldChg chg="addSp delSp modSp mod setBg">
        <pc:chgData name="Marta Budziszewska" userId="S::m.budziszewska@sp2pelplin.pl::c9f8a776-dccd-472f-8ba6-3faaf645d88a" providerId="AD" clId="Web-{D34F3A94-4CF1-0A5A-15B4-E10F115EF5AD}" dt="2020-05-19T08:04:50.188" v="110" actId="14100"/>
        <pc:sldMkLst>
          <pc:docMk/>
          <pc:sldMk cId="2514426950" sldId="261"/>
        </pc:sldMkLst>
        <pc:spChg chg="mod">
          <ac:chgData name="Marta Budziszewska" userId="S::m.budziszewska@sp2pelplin.pl::c9f8a776-dccd-472f-8ba6-3faaf645d88a" providerId="AD" clId="Web-{D34F3A94-4CF1-0A5A-15B4-E10F115EF5AD}" dt="2020-05-19T08:00:29.358" v="63" actId="20577"/>
          <ac:spMkLst>
            <pc:docMk/>
            <pc:sldMk cId="2514426950" sldId="261"/>
            <ac:spMk id="2" creationId="{E06EBA7F-2DAB-4F57-B641-CCBE9A895180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03:58.235" v="104"/>
          <ac:spMkLst>
            <pc:docMk/>
            <pc:sldMk cId="2514426950" sldId="261"/>
            <ac:spMk id="3" creationId="{A5F84DF0-5198-4518-83C1-C0E678434AA2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02:37.968" v="103" actId="1076"/>
          <ac:spMkLst>
            <pc:docMk/>
            <pc:sldMk cId="2514426950" sldId="261"/>
            <ac:spMk id="4" creationId="{548A7CA3-4D40-4DBE-824D-82A1CAAFEC13}"/>
          </ac:spMkLst>
        </pc:spChg>
        <pc:spChg chg="del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8" creationId="{D071C0CD-5EFD-45A1-AAFD-61C3D4A65188}"/>
          </ac:spMkLst>
        </pc:spChg>
        <pc:spChg chg="del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10" creationId="{8A03302C-20A2-4C4F-9760-E85AE1041385}"/>
          </ac:spMkLst>
        </pc:spChg>
        <pc:spChg chg="del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12" creationId="{D00F093B-0739-4429-B30D-D72924D08871}"/>
          </ac:spMkLst>
        </pc:spChg>
        <pc:spChg chg="del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14" creationId="{1BB92999-6A40-480A-8965-2F20DFB032B5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25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27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7:43:19.117" v="0"/>
          <ac:spMkLst>
            <pc:docMk/>
            <pc:sldMk cId="2514426950" sldId="261"/>
            <ac:spMk id="29" creationId="{A118D329-2010-4A15-B57C-429FFAE35B11}"/>
          </ac:spMkLst>
        </pc:spChg>
        <pc:picChg chg="add mod">
          <ac:chgData name="Marta Budziszewska" userId="S::m.budziszewska@sp2pelplin.pl::c9f8a776-dccd-472f-8ba6-3faaf645d88a" providerId="AD" clId="Web-{D34F3A94-4CF1-0A5A-15B4-E10F115EF5AD}" dt="2020-05-19T08:04:50.188" v="110" actId="14100"/>
          <ac:picMkLst>
            <pc:docMk/>
            <pc:sldMk cId="2514426950" sldId="261"/>
            <ac:picMk id="5" creationId="{7EA49C4E-6CC3-4600-8343-01DC938A5EC4}"/>
          </ac:picMkLst>
        </pc:picChg>
        <pc:cxnChg chg="del">
          <ac:chgData name="Marta Budziszewska" userId="S::m.budziszewska@sp2pelplin.pl::c9f8a776-dccd-472f-8ba6-3faaf645d88a" providerId="AD" clId="Web-{D34F3A94-4CF1-0A5A-15B4-E10F115EF5AD}" dt="2020-05-19T07:43:19.117" v="0"/>
          <ac:cxnSpMkLst>
            <pc:docMk/>
            <pc:sldMk cId="2514426950" sldId="261"/>
            <ac:cxnSpMk id="16" creationId="{15573B87-7D61-460C-9ADA-EF63674E3A97}"/>
          </ac:cxnSpMkLst>
        </pc:cxnChg>
        <pc:cxnChg chg="del">
          <ac:chgData name="Marta Budziszewska" userId="S::m.budziszewska@sp2pelplin.pl::c9f8a776-dccd-472f-8ba6-3faaf645d88a" providerId="AD" clId="Web-{D34F3A94-4CF1-0A5A-15B4-E10F115EF5AD}" dt="2020-05-19T07:43:19.117" v="0"/>
          <ac:cxnSpMkLst>
            <pc:docMk/>
            <pc:sldMk cId="2514426950" sldId="261"/>
            <ac:cxnSpMk id="18" creationId="{0AAF6B7C-985D-4351-9564-8DBDF5BB03EA}"/>
          </ac:cxnSpMkLst>
        </pc:cxnChg>
        <pc:cxnChg chg="del">
          <ac:chgData name="Marta Budziszewska" userId="S::m.budziszewska@sp2pelplin.pl::c9f8a776-dccd-472f-8ba6-3faaf645d88a" providerId="AD" clId="Web-{D34F3A94-4CF1-0A5A-15B4-E10F115EF5AD}" dt="2020-05-19T07:43:19.117" v="0"/>
          <ac:cxnSpMkLst>
            <pc:docMk/>
            <pc:sldMk cId="2514426950" sldId="261"/>
            <ac:cxnSpMk id="20" creationId="{F88433F4-33AB-4CE1-9DE3-72A8403654F1}"/>
          </ac:cxnSpMkLst>
        </pc:cxnChg>
        <pc:cxnChg chg="add">
          <ac:chgData name="Marta Budziszewska" userId="S::m.budziszewska@sp2pelplin.pl::c9f8a776-dccd-472f-8ba6-3faaf645d88a" providerId="AD" clId="Web-{D34F3A94-4CF1-0A5A-15B4-E10F115EF5AD}" dt="2020-05-19T07:43:19.117" v="0"/>
          <ac:cxnSpMkLst>
            <pc:docMk/>
            <pc:sldMk cId="2514426950" sldId="261"/>
            <ac:cxnSpMk id="31" creationId="{994262BC-EE98-4BD6-82DB-4955E8DCC290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23:58.368" v="245" actId="20577"/>
        <pc:sldMkLst>
          <pc:docMk/>
          <pc:sldMk cId="1806336435" sldId="262"/>
        </pc:sldMkLst>
        <pc:spChg chg="mod">
          <ac:chgData name="Marta Budziszewska" userId="S::m.budziszewska@sp2pelplin.pl::c9f8a776-dccd-472f-8ba6-3faaf645d88a" providerId="AD" clId="Web-{D34F3A94-4CF1-0A5A-15B4-E10F115EF5AD}" dt="2020-05-19T08:08:05.033" v="126" actId="14100"/>
          <ac:spMkLst>
            <pc:docMk/>
            <pc:sldMk cId="1806336435" sldId="262"/>
            <ac:spMk id="2" creationId="{37ED9E68-F4D7-412E-85D1-7C70DD49467A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09:17.284" v="163"/>
          <ac:spMkLst>
            <pc:docMk/>
            <pc:sldMk cId="1806336435" sldId="262"/>
            <ac:spMk id="3" creationId="{659FD4AC-FE7E-4EBE-A27D-103194936212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23:58.368" v="245" actId="20577"/>
          <ac:spMkLst>
            <pc:docMk/>
            <pc:sldMk cId="1806336435" sldId="262"/>
            <ac:spMk id="4" creationId="{BF688261-1B7C-4D74-97F2-C571A19199E8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6.235" v="115"/>
          <ac:spMkLst>
            <pc:docMk/>
            <pc:sldMk cId="1806336435" sldId="262"/>
            <ac:spMk id="5" creationId="{D071C0CD-5EFD-45A1-AAFD-61C3D4A65188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6.235" v="115"/>
          <ac:spMkLst>
            <pc:docMk/>
            <pc:sldMk cId="1806336435" sldId="262"/>
            <ac:spMk id="6" creationId="{8A03302C-20A2-4C4F-9760-E85AE1041385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6.235" v="115"/>
          <ac:spMkLst>
            <pc:docMk/>
            <pc:sldMk cId="1806336435" sldId="262"/>
            <ac:spMk id="7" creationId="{D00F093B-0739-4429-B30D-D72924D08871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3.579" v="113"/>
          <ac:spMkLst>
            <pc:docMk/>
            <pc:sldMk cId="1806336435" sldId="262"/>
            <ac:spMk id="8" creationId="{B66F8A2C-B8CF-4B20-9A73-2ADCF6302755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6.235" v="115"/>
          <ac:spMkLst>
            <pc:docMk/>
            <pc:sldMk cId="1806336435" sldId="262"/>
            <ac:spMk id="9" creationId="{1BB92999-6A40-480A-8965-2F20DFB032B5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3.579" v="113"/>
          <ac:spMkLst>
            <pc:docMk/>
            <pc:sldMk cId="1806336435" sldId="262"/>
            <ac:spMk id="10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05:36.253" v="116"/>
          <ac:spMkLst>
            <pc:docMk/>
            <pc:sldMk cId="1806336435" sldId="262"/>
            <ac:spMk id="11" creationId="{B66F8A2C-B8CF-4B20-9A73-2ADCF6302755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05:33.579" v="113"/>
          <ac:spMkLst>
            <pc:docMk/>
            <pc:sldMk cId="1806336435" sldId="262"/>
            <ac:spMk id="12" creationId="{A118D329-2010-4A15-B57C-429FFAE35B11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05:36.253" v="116"/>
          <ac:spMkLst>
            <pc:docMk/>
            <pc:sldMk cId="1806336435" sldId="262"/>
            <ac:spMk id="13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05:36.253" v="116"/>
          <ac:spMkLst>
            <pc:docMk/>
            <pc:sldMk cId="1806336435" sldId="262"/>
            <ac:spMk id="15" creationId="{A118D329-2010-4A15-B57C-429FFAE35B11}"/>
          </ac:spMkLst>
        </pc:spChg>
        <pc:picChg chg="add del mod">
          <ac:chgData name="Marta Budziszewska" userId="S::m.budziszewska@sp2pelplin.pl::c9f8a776-dccd-472f-8ba6-3faaf645d88a" providerId="AD" clId="Web-{D34F3A94-4CF1-0A5A-15B4-E10F115EF5AD}" dt="2020-05-19T08:09:28.112" v="167"/>
          <ac:picMkLst>
            <pc:docMk/>
            <pc:sldMk cId="1806336435" sldId="262"/>
            <ac:picMk id="19" creationId="{3E98456F-F8B9-419E-BD79-32FD69E6D984}"/>
          </ac:picMkLst>
        </pc:picChg>
        <pc:picChg chg="add mod">
          <ac:chgData name="Marta Budziszewska" userId="S::m.budziszewska@sp2pelplin.pl::c9f8a776-dccd-472f-8ba6-3faaf645d88a" providerId="AD" clId="Web-{D34F3A94-4CF1-0A5A-15B4-E10F115EF5AD}" dt="2020-05-19T08:10:01.831" v="173" actId="1076"/>
          <ac:picMkLst>
            <pc:docMk/>
            <pc:sldMk cId="1806336435" sldId="262"/>
            <ac:picMk id="21" creationId="{00C5DFF7-17C9-42A6-94BB-9464D27E4659}"/>
          </ac:picMkLst>
        </pc:picChg>
        <pc:cxnChg chg="add del">
          <ac:chgData name="Marta Budziszewska" userId="S::m.budziszewska@sp2pelplin.pl::c9f8a776-dccd-472f-8ba6-3faaf645d88a" providerId="AD" clId="Web-{D34F3A94-4CF1-0A5A-15B4-E10F115EF5AD}" dt="2020-05-19T08:05:33.579" v="113"/>
          <ac:cxnSpMkLst>
            <pc:docMk/>
            <pc:sldMk cId="1806336435" sldId="262"/>
            <ac:cxnSpMk id="14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05:36.235" v="115"/>
          <ac:cxnSpMkLst>
            <pc:docMk/>
            <pc:sldMk cId="1806336435" sldId="262"/>
            <ac:cxnSpMk id="16" creationId="{15573B87-7D61-460C-9ADA-EF63674E3A97}"/>
          </ac:cxnSpMkLst>
        </pc:cxnChg>
        <pc:cxnChg chg="add">
          <ac:chgData name="Marta Budziszewska" userId="S::m.budziszewska@sp2pelplin.pl::c9f8a776-dccd-472f-8ba6-3faaf645d88a" providerId="AD" clId="Web-{D34F3A94-4CF1-0A5A-15B4-E10F115EF5AD}" dt="2020-05-19T08:05:36.253" v="116"/>
          <ac:cxnSpMkLst>
            <pc:docMk/>
            <pc:sldMk cId="1806336435" sldId="262"/>
            <ac:cxnSpMk id="17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05:36.235" v="115"/>
          <ac:cxnSpMkLst>
            <pc:docMk/>
            <pc:sldMk cId="1806336435" sldId="262"/>
            <ac:cxnSpMk id="18" creationId="{0AAF6B7C-985D-4351-9564-8DBDF5BB03EA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05:36.235" v="115"/>
          <ac:cxnSpMkLst>
            <pc:docMk/>
            <pc:sldMk cId="1806336435" sldId="262"/>
            <ac:cxnSpMk id="20" creationId="{F88433F4-33AB-4CE1-9DE3-72A8403654F1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23:34.446" v="242" actId="1076"/>
        <pc:sldMkLst>
          <pc:docMk/>
          <pc:sldMk cId="1242241810" sldId="263"/>
        </pc:sldMkLst>
        <pc:spChg chg="mod">
          <ac:chgData name="Marta Budziszewska" userId="S::m.budziszewska@sp2pelplin.pl::c9f8a776-dccd-472f-8ba6-3faaf645d88a" providerId="AD" clId="Web-{D34F3A94-4CF1-0A5A-15B4-E10F115EF5AD}" dt="2020-05-19T08:19:25.053" v="190" actId="14100"/>
          <ac:spMkLst>
            <pc:docMk/>
            <pc:sldMk cId="1242241810" sldId="263"/>
            <ac:spMk id="2" creationId="{C1C667CF-86BD-432D-BC49-28A05B7AEE5F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23:16.805" v="234"/>
          <ac:spMkLst>
            <pc:docMk/>
            <pc:sldMk cId="1242241810" sldId="263"/>
            <ac:spMk id="3" creationId="{8D3CE41B-7ED5-40C0-89A7-70B2A66182DC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20:26.429" v="233" actId="1076"/>
          <ac:spMkLst>
            <pc:docMk/>
            <pc:sldMk cId="1242241810" sldId="263"/>
            <ac:spMk id="4" creationId="{F0A290D8-B1CA-45A5-9CA9-AE495EAC9FA3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10:16.253" v="175"/>
          <ac:spMkLst>
            <pc:docMk/>
            <pc:sldMk cId="1242241810" sldId="263"/>
            <ac:spMk id="8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10:16.253" v="175"/>
          <ac:spMkLst>
            <pc:docMk/>
            <pc:sldMk cId="1242241810" sldId="263"/>
            <ac:spMk id="10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10:16.253" v="175"/>
          <ac:spMkLst>
            <pc:docMk/>
            <pc:sldMk cId="1242241810" sldId="263"/>
            <ac:spMk id="12" creationId="{A118D329-2010-4A15-B57C-429FFAE35B11}"/>
          </ac:spMkLst>
        </pc:spChg>
        <pc:picChg chg="add mod">
          <ac:chgData name="Marta Budziszewska" userId="S::m.budziszewska@sp2pelplin.pl::c9f8a776-dccd-472f-8ba6-3faaf645d88a" providerId="AD" clId="Web-{D34F3A94-4CF1-0A5A-15B4-E10F115EF5AD}" dt="2020-05-19T08:23:34.446" v="242" actId="1076"/>
          <ac:picMkLst>
            <pc:docMk/>
            <pc:sldMk cId="1242241810" sldId="263"/>
            <ac:picMk id="5" creationId="{BEA8933D-BDC8-40D8-ACB0-589CA41F382A}"/>
          </ac:picMkLst>
        </pc:picChg>
        <pc:cxnChg chg="add">
          <ac:chgData name="Marta Budziszewska" userId="S::m.budziszewska@sp2pelplin.pl::c9f8a776-dccd-472f-8ba6-3faaf645d88a" providerId="AD" clId="Web-{D34F3A94-4CF1-0A5A-15B4-E10F115EF5AD}" dt="2020-05-19T08:10:16.253" v="175"/>
          <ac:cxnSpMkLst>
            <pc:docMk/>
            <pc:sldMk cId="1242241810" sldId="263"/>
            <ac:cxnSpMk id="14" creationId="{994262BC-EE98-4BD6-82DB-4955E8DCC290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28:24.869" v="322" actId="1076"/>
        <pc:sldMkLst>
          <pc:docMk/>
          <pc:sldMk cId="2007383595" sldId="264"/>
        </pc:sldMkLst>
        <pc:spChg chg="mod">
          <ac:chgData name="Marta Budziszewska" userId="S::m.budziszewska@sp2pelplin.pl::c9f8a776-dccd-472f-8ba6-3faaf645d88a" providerId="AD" clId="Web-{D34F3A94-4CF1-0A5A-15B4-E10F115EF5AD}" dt="2020-05-19T08:25:28.451" v="262" actId="14100"/>
          <ac:spMkLst>
            <pc:docMk/>
            <pc:sldMk cId="2007383595" sldId="264"/>
            <ac:spMk id="2" creationId="{756FBEBF-A265-4BD7-BC51-9F23100B715E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25:35.728" v="263"/>
          <ac:spMkLst>
            <pc:docMk/>
            <pc:sldMk cId="2007383595" sldId="264"/>
            <ac:spMk id="3" creationId="{28C05EAE-7978-42A0-9D1F-44CAAD40343D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28:24.869" v="322" actId="1076"/>
          <ac:spMkLst>
            <pc:docMk/>
            <pc:sldMk cId="2007383595" sldId="264"/>
            <ac:spMk id="5" creationId="{FA0CBAEE-373C-4196-B16A-6D9029280054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3:45.555" v="244"/>
          <ac:spMkLst>
            <pc:docMk/>
            <pc:sldMk cId="2007383595" sldId="264"/>
            <ac:spMk id="8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3:45.555" v="244"/>
          <ac:spMkLst>
            <pc:docMk/>
            <pc:sldMk cId="2007383595" sldId="264"/>
            <ac:spMk id="10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3:45.555" v="244"/>
          <ac:spMkLst>
            <pc:docMk/>
            <pc:sldMk cId="2007383595" sldId="264"/>
            <ac:spMk id="12" creationId="{A118D329-2010-4A15-B57C-429FFAE35B11}"/>
          </ac:spMkLst>
        </pc:spChg>
        <pc:picChg chg="add mod">
          <ac:chgData name="Marta Budziszewska" userId="S::m.budziszewska@sp2pelplin.pl::c9f8a776-dccd-472f-8ba6-3faaf645d88a" providerId="AD" clId="Web-{D34F3A94-4CF1-0A5A-15B4-E10F115EF5AD}" dt="2020-05-19T08:26:51.259" v="271" actId="1076"/>
          <ac:picMkLst>
            <pc:docMk/>
            <pc:sldMk cId="2007383595" sldId="264"/>
            <ac:picMk id="4" creationId="{52174CA2-A960-434D-92BD-3E14E1B08BEB}"/>
          </ac:picMkLst>
        </pc:picChg>
        <pc:cxnChg chg="add">
          <ac:chgData name="Marta Budziszewska" userId="S::m.budziszewska@sp2pelplin.pl::c9f8a776-dccd-472f-8ba6-3faaf645d88a" providerId="AD" clId="Web-{D34F3A94-4CF1-0A5A-15B4-E10F115EF5AD}" dt="2020-05-19T08:23:45.555" v="244"/>
          <ac:cxnSpMkLst>
            <pc:docMk/>
            <pc:sldMk cId="2007383595" sldId="264"/>
            <ac:cxnSpMk id="14" creationId="{994262BC-EE98-4BD6-82DB-4955E8DCC290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35:52.919" v="403"/>
        <pc:sldMkLst>
          <pc:docMk/>
          <pc:sldMk cId="2948764148" sldId="265"/>
        </pc:sldMkLst>
        <pc:spChg chg="mod">
          <ac:chgData name="Marta Budziszewska" userId="S::m.budziszewska@sp2pelplin.pl::c9f8a776-dccd-472f-8ba6-3faaf645d88a" providerId="AD" clId="Web-{D34F3A94-4CF1-0A5A-15B4-E10F115EF5AD}" dt="2020-05-19T08:32:30.762" v="338" actId="1076"/>
          <ac:spMkLst>
            <pc:docMk/>
            <pc:sldMk cId="2948764148" sldId="265"/>
            <ac:spMk id="2" creationId="{FA37DBB5-540C-4E61-A767-E4EAE2FEFD2F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34:54.403" v="397"/>
          <ac:spMkLst>
            <pc:docMk/>
            <pc:sldMk cId="2948764148" sldId="265"/>
            <ac:spMk id="3" creationId="{ACDFF843-E6B1-4435-8394-B6234FD34B42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34:38.466" v="396" actId="1076"/>
          <ac:spMkLst>
            <pc:docMk/>
            <pc:sldMk cId="2948764148" sldId="265"/>
            <ac:spMk id="4" creationId="{E3020630-40F6-424D-BDB2-34ADCF776A0F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8:46.245" v="326"/>
          <ac:spMkLst>
            <pc:docMk/>
            <pc:sldMk cId="2948764148" sldId="265"/>
            <ac:spMk id="5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8:46.245" v="326"/>
          <ac:spMkLst>
            <pc:docMk/>
            <pc:sldMk cId="2948764148" sldId="265"/>
            <ac:spMk id="6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28:46.245" v="326"/>
          <ac:spMkLst>
            <pc:docMk/>
            <pc:sldMk cId="2948764148" sldId="265"/>
            <ac:spMk id="7" creationId="{A118D329-2010-4A15-B57C-429FFAE35B11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28:46.229" v="325"/>
          <ac:spMkLst>
            <pc:docMk/>
            <pc:sldMk cId="2948764148" sldId="265"/>
            <ac:spMk id="8" creationId="{D071C0CD-5EFD-45A1-AAFD-61C3D4A65188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28:46.229" v="325"/>
          <ac:spMkLst>
            <pc:docMk/>
            <pc:sldMk cId="2948764148" sldId="265"/>
            <ac:spMk id="10" creationId="{8A03302C-20A2-4C4F-9760-E85AE1041385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28:46.229" v="325"/>
          <ac:spMkLst>
            <pc:docMk/>
            <pc:sldMk cId="2948764148" sldId="265"/>
            <ac:spMk id="12" creationId="{D00F093B-0739-4429-B30D-D72924D08871}"/>
          </ac:spMkLst>
        </pc:spChg>
        <pc:spChg chg="add del">
          <ac:chgData name="Marta Budziszewska" userId="S::m.budziszewska@sp2pelplin.pl::c9f8a776-dccd-472f-8ba6-3faaf645d88a" providerId="AD" clId="Web-{D34F3A94-4CF1-0A5A-15B4-E10F115EF5AD}" dt="2020-05-19T08:28:46.229" v="325"/>
          <ac:spMkLst>
            <pc:docMk/>
            <pc:sldMk cId="2948764148" sldId="265"/>
            <ac:spMk id="14" creationId="{1BB92999-6A40-480A-8965-2F20DFB032B5}"/>
          </ac:spMkLst>
        </pc:spChg>
        <pc:picChg chg="add mod">
          <ac:chgData name="Marta Budziszewska" userId="S::m.budziszewska@sp2pelplin.pl::c9f8a776-dccd-472f-8ba6-3faaf645d88a" providerId="AD" clId="Web-{D34F3A94-4CF1-0A5A-15B4-E10F115EF5AD}" dt="2020-05-19T08:35:52.919" v="403"/>
          <ac:picMkLst>
            <pc:docMk/>
            <pc:sldMk cId="2948764148" sldId="265"/>
            <ac:picMk id="11" creationId="{F9F56C0C-ECF0-4E3D-91F5-97B0489B769A}"/>
          </ac:picMkLst>
        </pc:picChg>
        <pc:cxnChg chg="add">
          <ac:chgData name="Marta Budziszewska" userId="S::m.budziszewska@sp2pelplin.pl::c9f8a776-dccd-472f-8ba6-3faaf645d88a" providerId="AD" clId="Web-{D34F3A94-4CF1-0A5A-15B4-E10F115EF5AD}" dt="2020-05-19T08:28:46.245" v="326"/>
          <ac:cxnSpMkLst>
            <pc:docMk/>
            <pc:sldMk cId="2948764148" sldId="265"/>
            <ac:cxnSpMk id="9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28:46.229" v="325"/>
          <ac:cxnSpMkLst>
            <pc:docMk/>
            <pc:sldMk cId="2948764148" sldId="265"/>
            <ac:cxnSpMk id="16" creationId="{15573B87-7D61-460C-9ADA-EF63674E3A97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28:46.229" v="325"/>
          <ac:cxnSpMkLst>
            <pc:docMk/>
            <pc:sldMk cId="2948764148" sldId="265"/>
            <ac:cxnSpMk id="18" creationId="{0AAF6B7C-985D-4351-9564-8DBDF5BB03EA}"/>
          </ac:cxnSpMkLst>
        </pc:cxnChg>
        <pc:cxnChg chg="add del">
          <ac:chgData name="Marta Budziszewska" userId="S::m.budziszewska@sp2pelplin.pl::c9f8a776-dccd-472f-8ba6-3faaf645d88a" providerId="AD" clId="Web-{D34F3A94-4CF1-0A5A-15B4-E10F115EF5AD}" dt="2020-05-19T08:28:46.229" v="325"/>
          <ac:cxnSpMkLst>
            <pc:docMk/>
            <pc:sldMk cId="2948764148" sldId="265"/>
            <ac:cxnSpMk id="20" creationId="{F88433F4-33AB-4CE1-9DE3-72A8403654F1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58:47.616" v="832" actId="1076"/>
        <pc:sldMkLst>
          <pc:docMk/>
          <pc:sldMk cId="1882377346" sldId="266"/>
        </pc:sldMkLst>
        <pc:spChg chg="mod">
          <ac:chgData name="Marta Budziszewska" userId="S::m.budziszewska@sp2pelplin.pl::c9f8a776-dccd-472f-8ba6-3faaf645d88a" providerId="AD" clId="Web-{D34F3A94-4CF1-0A5A-15B4-E10F115EF5AD}" dt="2020-05-19T08:58:42.584" v="831" actId="14100"/>
          <ac:spMkLst>
            <pc:docMk/>
            <pc:sldMk cId="1882377346" sldId="266"/>
            <ac:spMk id="2" creationId="{DD9579E4-0E48-473A-AAC4-2ADAC6445C64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43:07.344" v="500"/>
          <ac:spMkLst>
            <pc:docMk/>
            <pc:sldMk cId="1882377346" sldId="266"/>
            <ac:spMk id="3" creationId="{E433966B-B21A-4C02-B265-90B5AE6BA2F3}"/>
          </ac:spMkLst>
        </pc:spChg>
        <pc:spChg chg="add del mod">
          <ac:chgData name="Marta Budziszewska" userId="S::m.budziszewska@sp2pelplin.pl::c9f8a776-dccd-472f-8ba6-3faaf645d88a" providerId="AD" clId="Web-{D34F3A94-4CF1-0A5A-15B4-E10F115EF5AD}" dt="2020-05-19T08:44:56.360" v="503"/>
          <ac:spMkLst>
            <pc:docMk/>
            <pc:sldMk cId="1882377346" sldId="266"/>
            <ac:spMk id="4" creationId="{CF3AD968-9EE7-4984-B02B-91383512E75D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39:55.764" v="405"/>
          <ac:spMkLst>
            <pc:docMk/>
            <pc:sldMk cId="1882377346" sldId="266"/>
            <ac:spMk id="8" creationId="{B66F8A2C-B8CF-4B20-9A73-2ADCF6302755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58:47.616" v="832" actId="1076"/>
          <ac:spMkLst>
            <pc:docMk/>
            <pc:sldMk cId="1882377346" sldId="266"/>
            <ac:spMk id="9" creationId="{C825D022-3F37-41ED-9059-13F6930C65FB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39:55.764" v="405"/>
          <ac:spMkLst>
            <pc:docMk/>
            <pc:sldMk cId="1882377346" sldId="266"/>
            <ac:spMk id="10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39:55.764" v="405"/>
          <ac:spMkLst>
            <pc:docMk/>
            <pc:sldMk cId="1882377346" sldId="266"/>
            <ac:spMk id="12" creationId="{A118D329-2010-4A15-B57C-429FFAE35B11}"/>
          </ac:spMkLst>
        </pc:spChg>
        <pc:picChg chg="add del mod">
          <ac:chgData name="Marta Budziszewska" userId="S::m.budziszewska@sp2pelplin.pl::c9f8a776-dccd-472f-8ba6-3faaf645d88a" providerId="AD" clId="Web-{D34F3A94-4CF1-0A5A-15B4-E10F115EF5AD}" dt="2020-05-19T08:45:08.423" v="505"/>
          <ac:picMkLst>
            <pc:docMk/>
            <pc:sldMk cId="1882377346" sldId="266"/>
            <ac:picMk id="5" creationId="{AAC1F872-A901-49DE-A150-59160833B995}"/>
          </ac:picMkLst>
        </pc:picChg>
        <pc:picChg chg="add del mod">
          <ac:chgData name="Marta Budziszewska" userId="S::m.budziszewska@sp2pelplin.pl::c9f8a776-dccd-472f-8ba6-3faaf645d88a" providerId="AD" clId="Web-{D34F3A94-4CF1-0A5A-15B4-E10F115EF5AD}" dt="2020-05-19T08:46:23.595" v="511"/>
          <ac:picMkLst>
            <pc:docMk/>
            <pc:sldMk cId="1882377346" sldId="266"/>
            <ac:picMk id="6" creationId="{7384E0FA-2265-4BD9-B033-76287DB41650}"/>
          </ac:picMkLst>
        </pc:picChg>
        <pc:picChg chg="add mod">
          <ac:chgData name="Marta Budziszewska" userId="S::m.budziszewska@sp2pelplin.pl::c9f8a776-dccd-472f-8ba6-3faaf645d88a" providerId="AD" clId="Web-{D34F3A94-4CF1-0A5A-15B4-E10F115EF5AD}" dt="2020-05-19T08:48:55.206" v="516"/>
          <ac:picMkLst>
            <pc:docMk/>
            <pc:sldMk cId="1882377346" sldId="266"/>
            <ac:picMk id="7" creationId="{F0D0B80F-7F39-4494-9D2F-6117AF472E4E}"/>
          </ac:picMkLst>
        </pc:picChg>
        <pc:cxnChg chg="add">
          <ac:chgData name="Marta Budziszewska" userId="S::m.budziszewska@sp2pelplin.pl::c9f8a776-dccd-472f-8ba6-3faaf645d88a" providerId="AD" clId="Web-{D34F3A94-4CF1-0A5A-15B4-E10F115EF5AD}" dt="2020-05-19T08:39:55.764" v="405"/>
          <ac:cxnSpMkLst>
            <pc:docMk/>
            <pc:sldMk cId="1882377346" sldId="266"/>
            <ac:cxnSpMk id="14" creationId="{994262BC-EE98-4BD6-82DB-4955E8DCC290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D34F3A94-4CF1-0A5A-15B4-E10F115EF5AD}" dt="2020-05-19T08:56:30.724" v="814" actId="1076"/>
        <pc:sldMkLst>
          <pc:docMk/>
          <pc:sldMk cId="938953360" sldId="267"/>
        </pc:sldMkLst>
        <pc:spChg chg="mod">
          <ac:chgData name="Marta Budziszewska" userId="S::m.budziszewska@sp2pelplin.pl::c9f8a776-dccd-472f-8ba6-3faaf645d88a" providerId="AD" clId="Web-{D34F3A94-4CF1-0A5A-15B4-E10F115EF5AD}" dt="2020-05-19T08:50:25.112" v="619" actId="20577"/>
          <ac:spMkLst>
            <pc:docMk/>
            <pc:sldMk cId="938953360" sldId="267"/>
            <ac:spMk id="2" creationId="{44F8425F-C731-47F7-B5D3-061B4755521E}"/>
          </ac:spMkLst>
        </pc:spChg>
        <pc:spChg chg="del mod">
          <ac:chgData name="Marta Budziszewska" userId="S::m.budziszewska@sp2pelplin.pl::c9f8a776-dccd-472f-8ba6-3faaf645d88a" providerId="AD" clId="Web-{D34F3A94-4CF1-0A5A-15B4-E10F115EF5AD}" dt="2020-05-19T08:50:09.410" v="591"/>
          <ac:spMkLst>
            <pc:docMk/>
            <pc:sldMk cId="938953360" sldId="267"/>
            <ac:spMk id="3" creationId="{6E975D81-1A23-40BF-830B-0BD0EBA908D1}"/>
          </ac:spMkLst>
        </pc:spChg>
        <pc:spChg chg="add mod">
          <ac:chgData name="Marta Budziszewska" userId="S::m.budziszewska@sp2pelplin.pl::c9f8a776-dccd-472f-8ba6-3faaf645d88a" providerId="AD" clId="Web-{D34F3A94-4CF1-0A5A-15B4-E10F115EF5AD}" dt="2020-05-19T08:56:30.724" v="814" actId="1076"/>
          <ac:spMkLst>
            <pc:docMk/>
            <pc:sldMk cId="938953360" sldId="267"/>
            <ac:spMk id="4" creationId="{6D58EAB0-1D2F-47D6-B81C-F7B4D8174FE3}"/>
          </ac:spMkLst>
        </pc:spChg>
        <pc:spChg chg="add del mod">
          <ac:chgData name="Marta Budziszewska" userId="S::m.budziszewska@sp2pelplin.pl::c9f8a776-dccd-472f-8ba6-3faaf645d88a" providerId="AD" clId="Web-{D34F3A94-4CF1-0A5A-15B4-E10F115EF5AD}" dt="2020-05-19T08:54:57.771" v="772"/>
          <ac:spMkLst>
            <pc:docMk/>
            <pc:sldMk cId="938953360" sldId="267"/>
            <ac:spMk id="5" creationId="{1B6CE70F-E7AC-479D-BFC8-959AC42C6E98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50:03.144" v="590"/>
          <ac:spMkLst>
            <pc:docMk/>
            <pc:sldMk cId="938953360" sldId="267"/>
            <ac:spMk id="8" creationId="{B645BD8A-B13F-463A-9101-4FB883F064BD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50:03.144" v="590"/>
          <ac:spMkLst>
            <pc:docMk/>
            <pc:sldMk cId="938953360" sldId="267"/>
            <ac:spMk id="10" creationId="{1AA55ABF-213F-4B65-8B7E-1ED8609F20FC}"/>
          </ac:spMkLst>
        </pc:spChg>
        <pc:spChg chg="add">
          <ac:chgData name="Marta Budziszewska" userId="S::m.budziszewska@sp2pelplin.pl::c9f8a776-dccd-472f-8ba6-3faaf645d88a" providerId="AD" clId="Web-{D34F3A94-4CF1-0A5A-15B4-E10F115EF5AD}" dt="2020-05-19T08:50:03.144" v="590"/>
          <ac:spMkLst>
            <pc:docMk/>
            <pc:sldMk cId="938953360" sldId="267"/>
            <ac:spMk id="12" creationId="{F8DB4189-B5C4-45EA-AFC5-6739032B85FE}"/>
          </ac:spMkLst>
        </pc:spChg>
      </pc:sldChg>
    </pc:docChg>
  </pc:docChgLst>
  <pc:docChgLst>
    <pc:chgData name="Marta Budziszewska" userId="S::m.budziszewska@sp2pelplin.pl::c9f8a776-dccd-472f-8ba6-3faaf645d88a" providerId="AD" clId="Web-{E2DDEC53-72B3-933B-0705-775A6C03C857}"/>
    <pc:docChg chg="addSld delSld modSld addMainMaster delMainMaster">
      <pc:chgData name="Marta Budziszewska" userId="S::m.budziszewska@sp2pelplin.pl::c9f8a776-dccd-472f-8ba6-3faaf645d88a" providerId="AD" clId="Web-{E2DDEC53-72B3-933B-0705-775A6C03C857}" dt="2020-05-19T07:40:54.021" v="586"/>
      <pc:docMkLst>
        <pc:docMk/>
      </pc:docMkLst>
      <pc:sldChg chg="addSp delSp modSp mod setBg modClrScheme setClrOvrMap chgLayout">
        <pc:chgData name="Marta Budziszewska" userId="S::m.budziszewska@sp2pelplin.pl::c9f8a776-dccd-472f-8ba6-3faaf645d88a" providerId="AD" clId="Web-{E2DDEC53-72B3-933B-0705-775A6C03C857}" dt="2020-05-19T07:20:13.828" v="335" actId="20577"/>
        <pc:sldMkLst>
          <pc:docMk/>
          <pc:sldMk cId="650317164" sldId="256"/>
        </pc:sldMkLst>
        <pc:spChg chg="del mod">
          <ac:chgData name="Marta Budziszewska" userId="S::m.budziszewska@sp2pelplin.pl::c9f8a776-dccd-472f-8ba6-3faaf645d88a" providerId="AD" clId="Web-{E2DDEC53-72B3-933B-0705-775A6C03C857}" dt="2020-05-19T07:03:03.149" v="8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rta Budziszewska" userId="S::m.budziszewska@sp2pelplin.pl::c9f8a776-dccd-472f-8ba6-3faaf645d88a" providerId="AD" clId="Web-{E2DDEC53-72B3-933B-0705-775A6C03C857}" dt="2020-05-19T07:06:09.663" v="93" actId="1076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Marta Budziszewska" userId="S::m.budziszewska@sp2pelplin.pl::c9f8a776-dccd-472f-8ba6-3faaf645d88a" providerId="AD" clId="Web-{E2DDEC53-72B3-933B-0705-775A6C03C857}" dt="2020-05-19T07:20:13.828" v="335" actId="20577"/>
          <ac:spMkLst>
            <pc:docMk/>
            <pc:sldMk cId="650317164" sldId="256"/>
            <ac:spMk id="5" creationId="{F4E0C827-FA4F-44FE-A699-9DB638F3BD0D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6:57:41.385" v="6"/>
          <ac:spMkLst>
            <pc:docMk/>
            <pc:sldMk cId="650317164" sldId="256"/>
            <ac:spMk id="9" creationId="{D221F0D2-C3E4-45CA-9D1A-6440363925A7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3:07.555" v="9"/>
          <ac:spMkLst>
            <pc:docMk/>
            <pc:sldMk cId="650317164" sldId="256"/>
            <ac:spMk id="12" creationId="{9F8A656C-0806-4677-A38B-DA5DF0F3C406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6:57:41.292" v="5"/>
          <ac:spMkLst>
            <pc:docMk/>
            <pc:sldMk cId="650317164" sldId="256"/>
            <ac:spMk id="14" creationId="{2644B391-9BFE-445C-A9EC-F544BB85FBC7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3:07.555" v="9"/>
          <ac:spMkLst>
            <pc:docMk/>
            <pc:sldMk cId="650317164" sldId="256"/>
            <ac:spMk id="15" creationId="{9BEF8C6D-8BB3-473A-9607-D7381CC5C0A5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6:57:41.292" v="5"/>
          <ac:spMkLst>
            <pc:docMk/>
            <pc:sldMk cId="650317164" sldId="256"/>
            <ac:spMk id="16" creationId="{80F26E69-87D9-4655-AE7B-280A87AA3CAD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3:07.555" v="9"/>
          <ac:spMkLst>
            <pc:docMk/>
            <pc:sldMk cId="650317164" sldId="256"/>
            <ac:spMk id="18" creationId="{DCFDFFB9-D302-4A05-A770-D33232254722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23" creationId="{0AF4F2BA-3C03-4E2C-8ABC-0949B61B3C5E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25" creationId="{4B986F88-1433-4AF7-AF71-41A89DC93F15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29" creationId="{A44FFD5D-B985-4624-BBCD-50AD2E1686B4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34" creationId="{6F40FBDA-CEB1-40F0-9AB9-BD9C402D70FE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36" creationId="{0344D4FE-ABEF-4230-9E4E-AD5782FC78AC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04:26.757" v="56"/>
          <ac:spMkLst>
            <pc:docMk/>
            <pc:sldMk cId="650317164" sldId="256"/>
            <ac:spMk id="38" creationId="{9325F979-D3F9-4926-81B7-7ACCB31A501B}"/>
          </ac:spMkLst>
        </pc:spChg>
        <pc:picChg chg="add del">
          <ac:chgData name="Marta Budziszewska" userId="S::m.budziszewska@sp2pelplin.pl::c9f8a776-dccd-472f-8ba6-3faaf645d88a" providerId="AD" clId="Web-{E2DDEC53-72B3-933B-0705-775A6C03C857}" dt="2020-05-19T06:57:28.948" v="3"/>
          <ac:picMkLst>
            <pc:docMk/>
            <pc:sldMk cId="650317164" sldId="256"/>
            <ac:picMk id="4" creationId="{143CE52B-2B26-422E-9042-58B13DAEA8BE}"/>
          </ac:picMkLst>
        </pc:picChg>
        <pc:picChg chg="add del">
          <ac:chgData name="Marta Budziszewska" userId="S::m.budziszewska@sp2pelplin.pl::c9f8a776-dccd-472f-8ba6-3faaf645d88a" providerId="AD" clId="Web-{E2DDEC53-72B3-933B-0705-775A6C03C857}" dt="2020-05-19T06:57:41.292" v="5"/>
          <ac:picMkLst>
            <pc:docMk/>
            <pc:sldMk cId="650317164" sldId="256"/>
            <ac:picMk id="11" creationId="{56A96359-9B24-46AA-927A-CEF67B30E4A3}"/>
          </ac:picMkLst>
        </pc:picChg>
        <pc:picChg chg="add del">
          <ac:chgData name="Marta Budziszewska" userId="S::m.budziszewska@sp2pelplin.pl::c9f8a776-dccd-472f-8ba6-3faaf645d88a" providerId="AD" clId="Web-{E2DDEC53-72B3-933B-0705-775A6C03C857}" dt="2020-05-19T07:02:59.539" v="7"/>
          <ac:picMkLst>
            <pc:docMk/>
            <pc:sldMk cId="650317164" sldId="256"/>
            <ac:picMk id="13" creationId="{ACA4447D-0926-4176-84C7-38659BF5D78E}"/>
          </ac:picMkLst>
        </pc:picChg>
        <pc:picChg chg="add mod">
          <ac:chgData name="Marta Budziszewska" userId="S::m.budziszewska@sp2pelplin.pl::c9f8a776-dccd-472f-8ba6-3faaf645d88a" providerId="AD" clId="Web-{E2DDEC53-72B3-933B-0705-775A6C03C857}" dt="2020-05-19T07:04:26.757" v="56"/>
          <ac:picMkLst>
            <pc:docMk/>
            <pc:sldMk cId="650317164" sldId="256"/>
            <ac:picMk id="20" creationId="{C530F3CA-F93F-4D84-9DDD-4DC3FA152B98}"/>
          </ac:picMkLst>
        </pc:picChg>
        <pc:cxnChg chg="add del">
          <ac:chgData name="Marta Budziszewska" userId="S::m.budziszewska@sp2pelplin.pl::c9f8a776-dccd-472f-8ba6-3faaf645d88a" providerId="AD" clId="Web-{E2DDEC53-72B3-933B-0705-775A6C03C857}" dt="2020-05-19T07:04:26.757" v="56"/>
          <ac:cxnSpMkLst>
            <pc:docMk/>
            <pc:sldMk cId="650317164" sldId="256"/>
            <ac:cxnSpMk id="27" creationId="{A07787ED-5EDC-4C54-AD87-55B60D0FE397}"/>
          </ac:cxnSpMkLst>
        </pc:cxnChg>
      </pc:sldChg>
      <pc:sldChg chg="new del">
        <pc:chgData name="Marta Budziszewska" userId="S::m.budziszewska@sp2pelplin.pl::c9f8a776-dccd-472f-8ba6-3faaf645d88a" providerId="AD" clId="Web-{E2DDEC53-72B3-933B-0705-775A6C03C857}" dt="2020-05-19T06:57:20.698" v="2"/>
        <pc:sldMkLst>
          <pc:docMk/>
          <pc:sldMk cId="1208056828" sldId="257"/>
        </pc:sldMkLst>
      </pc:sldChg>
      <pc:sldChg chg="addSp delSp modSp new mod setBg">
        <pc:chgData name="Marta Budziszewska" userId="S::m.budziszewska@sp2pelplin.pl::c9f8a776-dccd-472f-8ba6-3faaf645d88a" providerId="AD" clId="Web-{E2DDEC53-72B3-933B-0705-775A6C03C857}" dt="2020-05-19T07:40:27.459" v="584"/>
        <pc:sldMkLst>
          <pc:docMk/>
          <pc:sldMk cId="2088541049" sldId="257"/>
        </pc:sldMkLst>
        <pc:spChg chg="mod">
          <ac:chgData name="Marta Budziszewska" userId="S::m.budziszewska@sp2pelplin.pl::c9f8a776-dccd-472f-8ba6-3faaf645d88a" providerId="AD" clId="Web-{E2DDEC53-72B3-933B-0705-775A6C03C857}" dt="2020-05-19T07:15:04.737" v="255" actId="1076"/>
          <ac:spMkLst>
            <pc:docMk/>
            <pc:sldMk cId="2088541049" sldId="257"/>
            <ac:spMk id="2" creationId="{06CCD5C2-97E2-4805-A9A6-72AB605923B3}"/>
          </ac:spMkLst>
        </pc:spChg>
        <pc:spChg chg="del mod">
          <ac:chgData name="Marta Budziszewska" userId="S::m.budziszewska@sp2pelplin.pl::c9f8a776-dccd-472f-8ba6-3faaf645d88a" providerId="AD" clId="Web-{E2DDEC53-72B3-933B-0705-775A6C03C857}" dt="2020-05-19T07:11:57.199" v="156"/>
          <ac:spMkLst>
            <pc:docMk/>
            <pc:sldMk cId="2088541049" sldId="257"/>
            <ac:spMk id="3" creationId="{3DFD0DC9-2506-4E2A-BAD9-D4021F785913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0:53.223" v="153"/>
          <ac:spMkLst>
            <pc:docMk/>
            <pc:sldMk cId="2088541049" sldId="257"/>
            <ac:spMk id="5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0:53.223" v="153"/>
          <ac:spMkLst>
            <pc:docMk/>
            <pc:sldMk cId="2088541049" sldId="257"/>
            <ac:spMk id="6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0:53.223" v="153"/>
          <ac:spMkLst>
            <pc:docMk/>
            <pc:sldMk cId="2088541049" sldId="257"/>
            <ac:spMk id="7" creationId="{A118D329-2010-4A15-B57C-429FFAE35B11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0:53.208" v="152"/>
          <ac:spMkLst>
            <pc:docMk/>
            <pc:sldMk cId="2088541049" sldId="257"/>
            <ac:spMk id="8" creationId="{B645BD8A-B13F-463A-9101-4FB883F064BD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0:53.208" v="152"/>
          <ac:spMkLst>
            <pc:docMk/>
            <pc:sldMk cId="2088541049" sldId="257"/>
            <ac:spMk id="10" creationId="{94003B42-F17E-473C-9366-9369C047115C}"/>
          </ac:spMkLst>
        </pc:spChg>
        <pc:spChg chg="add mod">
          <ac:chgData name="Marta Budziszewska" userId="S::m.budziszewska@sp2pelplin.pl::c9f8a776-dccd-472f-8ba6-3faaf645d88a" providerId="AD" clId="Web-{E2DDEC53-72B3-933B-0705-775A6C03C857}" dt="2020-05-19T07:37:41.960" v="567" actId="1076"/>
          <ac:spMkLst>
            <pc:docMk/>
            <pc:sldMk cId="2088541049" sldId="257"/>
            <ac:spMk id="11" creationId="{4ED24879-3DAF-4D14-A9E4-4702537090AC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0:53.208" v="152"/>
          <ac:spMkLst>
            <pc:docMk/>
            <pc:sldMk cId="2088541049" sldId="257"/>
            <ac:spMk id="12" creationId="{149DDF01-2EFB-49D0-864E-0CE29F33A69F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0:53.208" v="152"/>
          <ac:spMkLst>
            <pc:docMk/>
            <pc:sldMk cId="2088541049" sldId="257"/>
            <ac:spMk id="14" creationId="{8EEA5BB7-5B71-4B52-AD7F-3BA82A6177F2}"/>
          </ac:spMkLst>
        </pc:spChg>
        <pc:picChg chg="add del mod">
          <ac:chgData name="Marta Budziszewska" userId="S::m.budziszewska@sp2pelplin.pl::c9f8a776-dccd-472f-8ba6-3faaf645d88a" providerId="AD" clId="Web-{E2DDEC53-72B3-933B-0705-775A6C03C857}" dt="2020-05-19T07:40:08.459" v="577"/>
          <ac:picMkLst>
            <pc:docMk/>
            <pc:sldMk cId="2088541049" sldId="257"/>
            <ac:picMk id="4" creationId="{020FB24B-3D7E-4E9E-95A4-FBFF3B7057B7}"/>
          </ac:picMkLst>
        </pc:picChg>
        <pc:picChg chg="add mod">
          <ac:chgData name="Marta Budziszewska" userId="S::m.budziszewska@sp2pelplin.pl::c9f8a776-dccd-472f-8ba6-3faaf645d88a" providerId="AD" clId="Web-{E2DDEC53-72B3-933B-0705-775A6C03C857}" dt="2020-05-19T07:40:27.459" v="584"/>
          <ac:picMkLst>
            <pc:docMk/>
            <pc:sldMk cId="2088541049" sldId="257"/>
            <ac:picMk id="13" creationId="{3FC113D0-9C5E-458E-8004-C33BB35D47A0}"/>
          </ac:picMkLst>
        </pc:picChg>
        <pc:cxnChg chg="add">
          <ac:chgData name="Marta Budziszewska" userId="S::m.budziszewska@sp2pelplin.pl::c9f8a776-dccd-472f-8ba6-3faaf645d88a" providerId="AD" clId="Web-{E2DDEC53-72B3-933B-0705-775A6C03C857}" dt="2020-05-19T07:10:53.223" v="153"/>
          <ac:cxnSpMkLst>
            <pc:docMk/>
            <pc:sldMk cId="2088541049" sldId="257"/>
            <ac:cxnSpMk id="9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0:53.208" v="152"/>
          <ac:cxnSpMkLst>
            <pc:docMk/>
            <pc:sldMk cId="2088541049" sldId="257"/>
            <ac:cxnSpMk id="16" creationId="{2A1BDD5A-B952-463D-8BF6-F89EC6F21CAA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0:53.208" v="152"/>
          <ac:cxnSpMkLst>
            <pc:docMk/>
            <pc:sldMk cId="2088541049" sldId="257"/>
            <ac:cxnSpMk id="18" creationId="{A2C2EF86-4721-4AC5-AC3A-5343FE12BA8C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0:53.208" v="152"/>
          <ac:cxnSpMkLst>
            <pc:docMk/>
            <pc:sldMk cId="2088541049" sldId="257"/>
            <ac:cxnSpMk id="20" creationId="{F42A6C7C-49DA-4D7E-9647-1696C74DF81F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E2DDEC53-72B3-933B-0705-775A6C03C857}" dt="2020-05-19T07:19:58.688" v="334" actId="1076"/>
        <pc:sldMkLst>
          <pc:docMk/>
          <pc:sldMk cId="2316212742" sldId="258"/>
        </pc:sldMkLst>
        <pc:spChg chg="mod">
          <ac:chgData name="Marta Budziszewska" userId="S::m.budziszewska@sp2pelplin.pl::c9f8a776-dccd-472f-8ba6-3faaf645d88a" providerId="AD" clId="Web-{E2DDEC53-72B3-933B-0705-775A6C03C857}" dt="2020-05-19T07:19:13.001" v="327" actId="20577"/>
          <ac:spMkLst>
            <pc:docMk/>
            <pc:sldMk cId="2316212742" sldId="258"/>
            <ac:spMk id="2" creationId="{F53EC665-3467-4423-8316-27DBF9D38CAB}"/>
          </ac:spMkLst>
        </pc:spChg>
        <pc:spChg chg="del mod">
          <ac:chgData name="Marta Budziszewska" userId="S::m.budziszewska@sp2pelplin.pl::c9f8a776-dccd-472f-8ba6-3faaf645d88a" providerId="AD" clId="Web-{E2DDEC53-72B3-933B-0705-775A6C03C857}" dt="2020-05-19T07:19:47.953" v="333"/>
          <ac:spMkLst>
            <pc:docMk/>
            <pc:sldMk cId="2316212742" sldId="258"/>
            <ac:spMk id="3" creationId="{229BDDAD-E630-4F46-9087-0A05AD60EB66}"/>
          </ac:spMkLst>
        </pc:spChg>
        <pc:spChg chg="add mod">
          <ac:chgData name="Marta Budziszewska" userId="S::m.budziszewska@sp2pelplin.pl::c9f8a776-dccd-472f-8ba6-3faaf645d88a" providerId="AD" clId="Web-{E2DDEC53-72B3-933B-0705-775A6C03C857}" dt="2020-05-19T07:19:58.688" v="334" actId="1076"/>
          <ac:spMkLst>
            <pc:docMk/>
            <pc:sldMk cId="2316212742" sldId="258"/>
            <ac:spMk id="4" creationId="{DAB65301-AD98-49E4-B156-4698F014F062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5:41.237" v="265"/>
          <ac:spMkLst>
            <pc:docMk/>
            <pc:sldMk cId="2316212742" sldId="258"/>
            <ac:spMk id="5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5:41.237" v="265"/>
          <ac:spMkLst>
            <pc:docMk/>
            <pc:sldMk cId="2316212742" sldId="258"/>
            <ac:spMk id="6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15:41.237" v="265"/>
          <ac:spMkLst>
            <pc:docMk/>
            <pc:sldMk cId="2316212742" sldId="258"/>
            <ac:spMk id="7" creationId="{A118D329-2010-4A15-B57C-429FFAE35B11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5:41.221" v="264"/>
          <ac:spMkLst>
            <pc:docMk/>
            <pc:sldMk cId="2316212742" sldId="258"/>
            <ac:spMk id="8" creationId="{D071C0CD-5EFD-45A1-AAFD-61C3D4A65188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5:41.221" v="264"/>
          <ac:spMkLst>
            <pc:docMk/>
            <pc:sldMk cId="2316212742" sldId="258"/>
            <ac:spMk id="10" creationId="{8A03302C-20A2-4C4F-9760-E85AE1041385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5:41.221" v="264"/>
          <ac:spMkLst>
            <pc:docMk/>
            <pc:sldMk cId="2316212742" sldId="258"/>
            <ac:spMk id="12" creationId="{D00F093B-0739-4429-B30D-D72924D08871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15:41.221" v="264"/>
          <ac:spMkLst>
            <pc:docMk/>
            <pc:sldMk cId="2316212742" sldId="258"/>
            <ac:spMk id="14" creationId="{1BB92999-6A40-480A-8965-2F20DFB032B5}"/>
          </ac:spMkLst>
        </pc:spChg>
        <pc:picChg chg="add mod">
          <ac:chgData name="Marta Budziszewska" userId="S::m.budziszewska@sp2pelplin.pl::c9f8a776-dccd-472f-8ba6-3faaf645d88a" providerId="AD" clId="Web-{E2DDEC53-72B3-933B-0705-775A6C03C857}" dt="2020-05-19T07:19:44.797" v="332" actId="1076"/>
          <ac:picMkLst>
            <pc:docMk/>
            <pc:sldMk cId="2316212742" sldId="258"/>
            <ac:picMk id="11" creationId="{292CF302-86CD-4A7B-9C79-7B98159EE5BD}"/>
          </ac:picMkLst>
        </pc:picChg>
        <pc:cxnChg chg="add">
          <ac:chgData name="Marta Budziszewska" userId="S::m.budziszewska@sp2pelplin.pl::c9f8a776-dccd-472f-8ba6-3faaf645d88a" providerId="AD" clId="Web-{E2DDEC53-72B3-933B-0705-775A6C03C857}" dt="2020-05-19T07:15:41.237" v="265"/>
          <ac:cxnSpMkLst>
            <pc:docMk/>
            <pc:sldMk cId="2316212742" sldId="258"/>
            <ac:cxnSpMk id="9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5:41.221" v="264"/>
          <ac:cxnSpMkLst>
            <pc:docMk/>
            <pc:sldMk cId="2316212742" sldId="258"/>
            <ac:cxnSpMk id="16" creationId="{15573B87-7D61-460C-9ADA-EF63674E3A97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5:41.221" v="264"/>
          <ac:cxnSpMkLst>
            <pc:docMk/>
            <pc:sldMk cId="2316212742" sldId="258"/>
            <ac:cxnSpMk id="18" creationId="{0AAF6B7C-985D-4351-9564-8DBDF5BB03EA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15:41.221" v="264"/>
          <ac:cxnSpMkLst>
            <pc:docMk/>
            <pc:sldMk cId="2316212742" sldId="258"/>
            <ac:cxnSpMk id="20" creationId="{F88433F4-33AB-4CE1-9DE3-72A8403654F1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E2DDEC53-72B3-933B-0705-775A6C03C857}" dt="2020-05-19T07:30:39.183" v="501" actId="1076"/>
        <pc:sldMkLst>
          <pc:docMk/>
          <pc:sldMk cId="676983107" sldId="259"/>
        </pc:sldMkLst>
        <pc:spChg chg="mod">
          <ac:chgData name="Marta Budziszewska" userId="S::m.budziszewska@sp2pelplin.pl::c9f8a776-dccd-472f-8ba6-3faaf645d88a" providerId="AD" clId="Web-{E2DDEC53-72B3-933B-0705-775A6C03C857}" dt="2020-05-19T07:30:39.183" v="501" actId="1076"/>
          <ac:spMkLst>
            <pc:docMk/>
            <pc:sldMk cId="676983107" sldId="259"/>
            <ac:spMk id="2" creationId="{017D04E2-023A-4796-B085-D27FF66FBBE2}"/>
          </ac:spMkLst>
        </pc:spChg>
        <pc:spChg chg="del mod">
          <ac:chgData name="Marta Budziszewska" userId="S::m.budziszewska@sp2pelplin.pl::c9f8a776-dccd-472f-8ba6-3faaf645d88a" providerId="AD" clId="Web-{E2DDEC53-72B3-933B-0705-775A6C03C857}" dt="2020-05-19T07:28:32.356" v="490"/>
          <ac:spMkLst>
            <pc:docMk/>
            <pc:sldMk cId="676983107" sldId="259"/>
            <ac:spMk id="3" creationId="{31FFA3B3-E907-4A61-A29E-400AA20E6E5F}"/>
          </ac:spMkLst>
        </pc:spChg>
        <pc:spChg chg="add mod">
          <ac:chgData name="Marta Budziszewska" userId="S::m.budziszewska@sp2pelplin.pl::c9f8a776-dccd-472f-8ba6-3faaf645d88a" providerId="AD" clId="Web-{E2DDEC53-72B3-933B-0705-775A6C03C857}" dt="2020-05-19T07:27:34.872" v="485" actId="1076"/>
          <ac:spMkLst>
            <pc:docMk/>
            <pc:sldMk cId="676983107" sldId="259"/>
            <ac:spMk id="4" creationId="{706A50C1-E04C-44FD-A925-01E06B85DCCB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6.703" v="342"/>
          <ac:spMkLst>
            <pc:docMk/>
            <pc:sldMk cId="676983107" sldId="259"/>
            <ac:spMk id="5" creationId="{6EB4BFD6-A85D-4A13-A54A-9A5C9E31C69E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6.703" v="342"/>
          <ac:spMkLst>
            <pc:docMk/>
            <pc:sldMk cId="676983107" sldId="259"/>
            <ac:spMk id="6" creationId="{B5DD78E9-DE0D-47AF-A0DB-F475221E3DC7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6.703" v="342"/>
          <ac:spMkLst>
            <pc:docMk/>
            <pc:sldMk cId="676983107" sldId="259"/>
            <ac:spMk id="7" creationId="{A118D329-2010-4A15-B57C-429FFAE35B11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4.031" v="340"/>
          <ac:spMkLst>
            <pc:docMk/>
            <pc:sldMk cId="676983107" sldId="259"/>
            <ac:spMk id="8" creationId="{D071C0CD-5EFD-45A1-AAFD-61C3D4A65188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4.031" v="340"/>
          <ac:spMkLst>
            <pc:docMk/>
            <pc:sldMk cId="676983107" sldId="259"/>
            <ac:spMk id="10" creationId="{8A03302C-20A2-4C4F-9760-E85AE104138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20:36.719" v="343"/>
          <ac:spMkLst>
            <pc:docMk/>
            <pc:sldMk cId="676983107" sldId="259"/>
            <ac:spMk id="11" creationId="{B66F8A2C-B8CF-4B20-9A73-2ADCF6302755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4.031" v="340"/>
          <ac:spMkLst>
            <pc:docMk/>
            <pc:sldMk cId="676983107" sldId="259"/>
            <ac:spMk id="12" creationId="{D00F093B-0739-4429-B30D-D72924D08871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20:36.719" v="343"/>
          <ac:spMkLst>
            <pc:docMk/>
            <pc:sldMk cId="676983107" sldId="259"/>
            <ac:spMk id="13" creationId="{B5DD78E9-DE0D-47AF-A0DB-F475221E3DC7}"/>
          </ac:spMkLst>
        </pc:spChg>
        <pc:spChg chg="add del">
          <ac:chgData name="Marta Budziszewska" userId="S::m.budziszewska@sp2pelplin.pl::c9f8a776-dccd-472f-8ba6-3faaf645d88a" providerId="AD" clId="Web-{E2DDEC53-72B3-933B-0705-775A6C03C857}" dt="2020-05-19T07:20:34.031" v="340"/>
          <ac:spMkLst>
            <pc:docMk/>
            <pc:sldMk cId="676983107" sldId="259"/>
            <ac:spMk id="14" creationId="{1BB92999-6A40-480A-8965-2F20DFB032B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20:36.719" v="343"/>
          <ac:spMkLst>
            <pc:docMk/>
            <pc:sldMk cId="676983107" sldId="259"/>
            <ac:spMk id="15" creationId="{A118D329-2010-4A15-B57C-429FFAE35B11}"/>
          </ac:spMkLst>
        </pc:spChg>
        <pc:picChg chg="add mod">
          <ac:chgData name="Marta Budziszewska" userId="S::m.budziszewska@sp2pelplin.pl::c9f8a776-dccd-472f-8ba6-3faaf645d88a" providerId="AD" clId="Web-{E2DDEC53-72B3-933B-0705-775A6C03C857}" dt="2020-05-19T07:29:02.308" v="495" actId="14100"/>
          <ac:picMkLst>
            <pc:docMk/>
            <pc:sldMk cId="676983107" sldId="259"/>
            <ac:picMk id="19" creationId="{2A110FCB-2E6E-4505-84E1-A7EF859A9391}"/>
          </ac:picMkLst>
        </pc:picChg>
        <pc:cxnChg chg="add del">
          <ac:chgData name="Marta Budziszewska" userId="S::m.budziszewska@sp2pelplin.pl::c9f8a776-dccd-472f-8ba6-3faaf645d88a" providerId="AD" clId="Web-{E2DDEC53-72B3-933B-0705-775A6C03C857}" dt="2020-05-19T07:20:36.703" v="342"/>
          <ac:cxnSpMkLst>
            <pc:docMk/>
            <pc:sldMk cId="676983107" sldId="259"/>
            <ac:cxnSpMk id="9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20:34.031" v="340"/>
          <ac:cxnSpMkLst>
            <pc:docMk/>
            <pc:sldMk cId="676983107" sldId="259"/>
            <ac:cxnSpMk id="16" creationId="{15573B87-7D61-460C-9ADA-EF63674E3A97}"/>
          </ac:cxnSpMkLst>
        </pc:cxnChg>
        <pc:cxnChg chg="add">
          <ac:chgData name="Marta Budziszewska" userId="S::m.budziszewska@sp2pelplin.pl::c9f8a776-dccd-472f-8ba6-3faaf645d88a" providerId="AD" clId="Web-{E2DDEC53-72B3-933B-0705-775A6C03C857}" dt="2020-05-19T07:20:36.719" v="343"/>
          <ac:cxnSpMkLst>
            <pc:docMk/>
            <pc:sldMk cId="676983107" sldId="259"/>
            <ac:cxnSpMk id="17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20:34.031" v="340"/>
          <ac:cxnSpMkLst>
            <pc:docMk/>
            <pc:sldMk cId="676983107" sldId="259"/>
            <ac:cxnSpMk id="18" creationId="{0AAF6B7C-985D-4351-9564-8DBDF5BB03EA}"/>
          </ac:cxnSpMkLst>
        </pc:cxnChg>
        <pc:cxnChg chg="add del">
          <ac:chgData name="Marta Budziszewska" userId="S::m.budziszewska@sp2pelplin.pl::c9f8a776-dccd-472f-8ba6-3faaf645d88a" providerId="AD" clId="Web-{E2DDEC53-72B3-933B-0705-775A6C03C857}" dt="2020-05-19T07:20:34.031" v="340"/>
          <ac:cxnSpMkLst>
            <pc:docMk/>
            <pc:sldMk cId="676983107" sldId="259"/>
            <ac:cxnSpMk id="20" creationId="{F88433F4-33AB-4CE1-9DE3-72A8403654F1}"/>
          </ac:cxnSpMkLst>
        </pc:cxnChg>
      </pc:sldChg>
      <pc:sldChg chg="addSp delSp modSp new mod setBg">
        <pc:chgData name="Marta Budziszewska" userId="S::m.budziszewska@sp2pelplin.pl::c9f8a776-dccd-472f-8ba6-3faaf645d88a" providerId="AD" clId="Web-{E2DDEC53-72B3-933B-0705-775A6C03C857}" dt="2020-05-19T07:39:20.553" v="576" actId="1076"/>
        <pc:sldMkLst>
          <pc:docMk/>
          <pc:sldMk cId="3461779928" sldId="260"/>
        </pc:sldMkLst>
        <pc:spChg chg="mod">
          <ac:chgData name="Marta Budziszewska" userId="S::m.budziszewska@sp2pelplin.pl::c9f8a776-dccd-472f-8ba6-3faaf645d88a" providerId="AD" clId="Web-{E2DDEC53-72B3-933B-0705-775A6C03C857}" dt="2020-05-19T07:36:58.195" v="524" actId="14100"/>
          <ac:spMkLst>
            <pc:docMk/>
            <pc:sldMk cId="3461779928" sldId="260"/>
            <ac:spMk id="2" creationId="{9D9B8BF8-4FBE-43DB-B911-7F8A62AF8B25}"/>
          </ac:spMkLst>
        </pc:spChg>
        <pc:spChg chg="del mod">
          <ac:chgData name="Marta Budziszewska" userId="S::m.budziszewska@sp2pelplin.pl::c9f8a776-dccd-472f-8ba6-3faaf645d88a" providerId="AD" clId="Web-{E2DDEC53-72B3-933B-0705-775A6C03C857}" dt="2020-05-19T07:39:05.272" v="572"/>
          <ac:spMkLst>
            <pc:docMk/>
            <pc:sldMk cId="3461779928" sldId="260"/>
            <ac:spMk id="3" creationId="{98B1E37F-4663-424C-B8A7-CCFA6D502343}"/>
          </ac:spMkLst>
        </pc:spChg>
        <pc:spChg chg="add mod">
          <ac:chgData name="Marta Budziszewska" userId="S::m.budziszewska@sp2pelplin.pl::c9f8a776-dccd-472f-8ba6-3faaf645d88a" providerId="AD" clId="Web-{E2DDEC53-72B3-933B-0705-775A6C03C857}" dt="2020-05-19T07:37:51.476" v="568" actId="1076"/>
          <ac:spMkLst>
            <pc:docMk/>
            <pc:sldMk cId="3461779928" sldId="260"/>
            <ac:spMk id="4" creationId="{9442BC76-70FB-4DA6-86A3-AD7AE3102CFE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31:21.604" v="503"/>
          <ac:spMkLst>
            <pc:docMk/>
            <pc:sldMk cId="3461779928" sldId="260"/>
            <ac:spMk id="8" creationId="{B66F8A2C-B8CF-4B20-9A73-2ADCF630275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31:21.604" v="503"/>
          <ac:spMkLst>
            <pc:docMk/>
            <pc:sldMk cId="3461779928" sldId="260"/>
            <ac:spMk id="10" creationId="{B5DD78E9-DE0D-47AF-A0DB-F475221E3DC7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31:21.604" v="503"/>
          <ac:spMkLst>
            <pc:docMk/>
            <pc:sldMk cId="3461779928" sldId="260"/>
            <ac:spMk id="12" creationId="{A118D329-2010-4A15-B57C-429FFAE35B11}"/>
          </ac:spMkLst>
        </pc:spChg>
        <pc:picChg chg="add mod">
          <ac:chgData name="Marta Budziszewska" userId="S::m.budziszewska@sp2pelplin.pl::c9f8a776-dccd-472f-8ba6-3faaf645d88a" providerId="AD" clId="Web-{E2DDEC53-72B3-933B-0705-775A6C03C857}" dt="2020-05-19T07:39:20.553" v="576" actId="1076"/>
          <ac:picMkLst>
            <pc:docMk/>
            <pc:sldMk cId="3461779928" sldId="260"/>
            <ac:picMk id="5" creationId="{F5957346-D2CD-47AE-806D-97F507E11F5C}"/>
          </ac:picMkLst>
        </pc:picChg>
        <pc:cxnChg chg="add">
          <ac:chgData name="Marta Budziszewska" userId="S::m.budziszewska@sp2pelplin.pl::c9f8a776-dccd-472f-8ba6-3faaf645d88a" providerId="AD" clId="Web-{E2DDEC53-72B3-933B-0705-775A6C03C857}" dt="2020-05-19T07:31:21.604" v="503"/>
          <ac:cxnSpMkLst>
            <pc:docMk/>
            <pc:sldMk cId="3461779928" sldId="260"/>
            <ac:cxnSpMk id="14" creationId="{994262BC-EE98-4BD6-82DB-4955E8DCC290}"/>
          </ac:cxnSpMkLst>
        </pc:cxnChg>
      </pc:sldChg>
      <pc:sldChg chg="addSp modSp new mod setBg">
        <pc:chgData name="Marta Budziszewska" userId="S::m.budziszewska@sp2pelplin.pl::c9f8a776-dccd-472f-8ba6-3faaf645d88a" providerId="AD" clId="Web-{E2DDEC53-72B3-933B-0705-775A6C03C857}" dt="2020-05-19T07:40:54.021" v="586"/>
        <pc:sldMkLst>
          <pc:docMk/>
          <pc:sldMk cId="2514426950" sldId="261"/>
        </pc:sldMkLst>
        <pc:spChg chg="mo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2" creationId="{E06EBA7F-2DAB-4F57-B641-CCBE9A895180}"/>
          </ac:spMkLst>
        </pc:spChg>
        <pc:spChg chg="mo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3" creationId="{A5F84DF0-5198-4518-83C1-C0E678434AA2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8" creationId="{D071C0CD-5EFD-45A1-AAFD-61C3D4A65188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10" creationId="{8A03302C-20A2-4C4F-9760-E85AE1041385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12" creationId="{D00F093B-0739-4429-B30D-D72924D08871}"/>
          </ac:spMkLst>
        </pc:spChg>
        <pc:spChg chg="add">
          <ac:chgData name="Marta Budziszewska" userId="S::m.budziszewska@sp2pelplin.pl::c9f8a776-dccd-472f-8ba6-3faaf645d88a" providerId="AD" clId="Web-{E2DDEC53-72B3-933B-0705-775A6C03C857}" dt="2020-05-19T07:40:54.021" v="586"/>
          <ac:spMkLst>
            <pc:docMk/>
            <pc:sldMk cId="2514426950" sldId="261"/>
            <ac:spMk id="14" creationId="{1BB92999-6A40-480A-8965-2F20DFB032B5}"/>
          </ac:spMkLst>
        </pc:spChg>
        <pc:cxnChg chg="add">
          <ac:chgData name="Marta Budziszewska" userId="S::m.budziszewska@sp2pelplin.pl::c9f8a776-dccd-472f-8ba6-3faaf645d88a" providerId="AD" clId="Web-{E2DDEC53-72B3-933B-0705-775A6C03C857}" dt="2020-05-19T07:40:54.021" v="586"/>
          <ac:cxnSpMkLst>
            <pc:docMk/>
            <pc:sldMk cId="2514426950" sldId="261"/>
            <ac:cxnSpMk id="16" creationId="{15573B87-7D61-460C-9ADA-EF63674E3A97}"/>
          </ac:cxnSpMkLst>
        </pc:cxnChg>
        <pc:cxnChg chg="add">
          <ac:chgData name="Marta Budziszewska" userId="S::m.budziszewska@sp2pelplin.pl::c9f8a776-dccd-472f-8ba6-3faaf645d88a" providerId="AD" clId="Web-{E2DDEC53-72B3-933B-0705-775A6C03C857}" dt="2020-05-19T07:40:54.021" v="586"/>
          <ac:cxnSpMkLst>
            <pc:docMk/>
            <pc:sldMk cId="2514426950" sldId="261"/>
            <ac:cxnSpMk id="18" creationId="{0AAF6B7C-985D-4351-9564-8DBDF5BB03EA}"/>
          </ac:cxnSpMkLst>
        </pc:cxnChg>
        <pc:cxnChg chg="add">
          <ac:chgData name="Marta Budziszewska" userId="S::m.budziszewska@sp2pelplin.pl::c9f8a776-dccd-472f-8ba6-3faaf645d88a" providerId="AD" clId="Web-{E2DDEC53-72B3-933B-0705-775A6C03C857}" dt="2020-05-19T07:40:54.021" v="586"/>
          <ac:cxnSpMkLst>
            <pc:docMk/>
            <pc:sldMk cId="2514426950" sldId="261"/>
            <ac:cxnSpMk id="20" creationId="{F88433F4-33AB-4CE1-9DE3-72A8403654F1}"/>
          </ac:cxnSpMkLst>
        </pc:cxnChg>
      </pc:sldChg>
      <pc:sldMasterChg chg="del delSldLayout">
        <pc:chgData name="Marta Budziszewska" userId="S::m.budziszewska@sp2pelplin.pl::c9f8a776-dccd-472f-8ba6-3faaf645d88a" providerId="AD" clId="Web-{E2DDEC53-72B3-933B-0705-775A6C03C857}" dt="2020-05-19T06:56:57.698" v="0"/>
        <pc:sldMasterMkLst>
          <pc:docMk/>
          <pc:sldMasterMk cId="3926633689" sldId="2147483648"/>
        </pc:sldMasterMkLst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rta Budziszewska" userId="S::m.budziszewska@sp2pelplin.pl::c9f8a776-dccd-472f-8ba6-3faaf645d88a" providerId="AD" clId="Web-{E2DDEC53-72B3-933B-0705-775A6C03C857}" dt="2020-05-19T06:56:57.698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arta Budziszewska" userId="S::m.budziszewska@sp2pelplin.pl::c9f8a776-dccd-472f-8ba6-3faaf645d88a" providerId="AD" clId="Web-{E2DDEC53-72B3-933B-0705-775A6C03C857}" dt="2020-05-19T06:57:41.385" v="6"/>
        <pc:sldMasterMkLst>
          <pc:docMk/>
          <pc:sldMasterMk cId="4161020581" sldId="2147483718"/>
        </pc:sldMasterMkLst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881803699" sldId="2147483701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4222206454" sldId="2147483702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3473524621" sldId="2147483703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2124190095" sldId="2147483704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2998000796" sldId="2147483705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1294883250" sldId="2147483706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2731854884" sldId="2147483707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290504430" sldId="2147483708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2515552407" sldId="2147483709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4169798018" sldId="2147483710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3894485287" sldId="2147483711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1193917805" sldId="2147483712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1880036436" sldId="2147483713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188631190" sldId="2147483714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3791450250" sldId="2147483715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703972057" sldId="2147483716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385" v="6"/>
          <pc:sldLayoutMkLst>
            <pc:docMk/>
            <pc:sldMasterMk cId="4161020581" sldId="2147483718"/>
            <pc:sldLayoutMk cId="1284643265" sldId="2147483717"/>
          </pc:sldLayoutMkLst>
        </pc:sldLayoutChg>
      </pc:sldMasterChg>
      <pc:sldMasterChg chg="add del addSldLayout delSldLayout">
        <pc:chgData name="Marta Budziszewska" userId="S::m.budziszewska@sp2pelplin.pl::c9f8a776-dccd-472f-8ba6-3faaf645d88a" providerId="AD" clId="Web-{E2DDEC53-72B3-933B-0705-775A6C03C857}" dt="2020-05-19T07:03:07.555" v="9"/>
        <pc:sldMasterMkLst>
          <pc:docMk/>
          <pc:sldMasterMk cId="1659531147" sldId="2147483742"/>
        </pc:sldMasterMkLst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1324765162" sldId="2147483731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597922444" sldId="2147483732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2587277264" sldId="2147483733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4199093358" sldId="2147483734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2852183813" sldId="2147483735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3106910921" sldId="2147483736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3733881061" sldId="2147483737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544626722" sldId="2147483738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182170455" sldId="2147483739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3381907015" sldId="2147483740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3:07.555" v="9"/>
          <pc:sldLayoutMkLst>
            <pc:docMk/>
            <pc:sldMasterMk cId="1659531147" sldId="2147483742"/>
            <pc:sldLayoutMk cId="730757731" sldId="2147483741"/>
          </pc:sldLayoutMkLst>
        </pc:sldLayoutChg>
      </pc:sldMasterChg>
      <pc:sldMasterChg chg="add del addSldLayout delSldLayout">
        <pc:chgData name="Marta Budziszewska" userId="S::m.budziszewska@sp2pelplin.pl::c9f8a776-dccd-472f-8ba6-3faaf645d88a" providerId="AD" clId="Web-{E2DDEC53-72B3-933B-0705-775A6C03C857}" dt="2020-05-19T07:04:26.757" v="56"/>
        <pc:sldMasterMkLst>
          <pc:docMk/>
          <pc:sldMasterMk cId="3634491326" sldId="2147483766"/>
        </pc:sldMasterMkLst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1650409098" sldId="2147483755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1401627406" sldId="2147483756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2766509735" sldId="2147483757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2508270375" sldId="2147483758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2155449047" sldId="2147483759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3307296399" sldId="2147483760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458040189" sldId="2147483761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3547095734" sldId="2147483762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1657918020" sldId="2147483763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665244747" sldId="2147483764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3634491326" sldId="2147483766"/>
            <pc:sldLayoutMk cId="2093962707" sldId="2147483765"/>
          </pc:sldLayoutMkLst>
        </pc:sldLayoutChg>
      </pc:sldMasterChg>
      <pc:sldMasterChg chg="add del addSldLayout delSldLayout">
        <pc:chgData name="Marta Budziszewska" userId="S::m.budziszewska@sp2pelplin.pl::c9f8a776-dccd-472f-8ba6-3faaf645d88a" providerId="AD" clId="Web-{E2DDEC53-72B3-933B-0705-775A6C03C857}" dt="2020-05-19T06:57:41.292" v="5"/>
        <pc:sldMasterMkLst>
          <pc:docMk/>
          <pc:sldMasterMk cId="2600009638" sldId="2147483781"/>
        </pc:sldMasterMkLst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4012403482" sldId="2147483770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2805345065" sldId="2147483771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3569675237" sldId="2147483772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3172488388" sldId="2147483773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261051135" sldId="2147483774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888475710" sldId="2147483775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3240765632" sldId="2147483776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4078771245" sldId="2147483777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4045316350" sldId="2147483778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2688257937" sldId="2147483779"/>
          </pc:sldLayoutMkLst>
        </pc:sldLayoutChg>
        <pc:sldLayoutChg chg="add del">
          <pc:chgData name="Marta Budziszewska" userId="S::m.budziszewska@sp2pelplin.pl::c9f8a776-dccd-472f-8ba6-3faaf645d88a" providerId="AD" clId="Web-{E2DDEC53-72B3-933B-0705-775A6C03C857}" dt="2020-05-19T06:57:41.292" v="5"/>
          <pc:sldLayoutMkLst>
            <pc:docMk/>
            <pc:sldMasterMk cId="2600009638" sldId="2147483781"/>
            <pc:sldLayoutMk cId="2314183373" sldId="2147483780"/>
          </pc:sldLayoutMkLst>
        </pc:sldLayoutChg>
      </pc:sldMasterChg>
      <pc:sldMasterChg chg="add addSldLayout">
        <pc:chgData name="Marta Budziszewska" userId="S::m.budziszewska@sp2pelplin.pl::c9f8a776-dccd-472f-8ba6-3faaf645d88a" providerId="AD" clId="Web-{E2DDEC53-72B3-933B-0705-775A6C03C857}" dt="2020-05-19T07:04:26.757" v="56"/>
        <pc:sldMasterMkLst>
          <pc:docMk/>
          <pc:sldMasterMk cId="893404820" sldId="2147483816"/>
        </pc:sldMasterMkLst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1478213104" sldId="2147483805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656527081" sldId="2147483806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889220293" sldId="2147483807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843385165" sldId="2147483808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337746373" sldId="2147483809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791289391" sldId="2147483810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1511465185" sldId="2147483811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892455528" sldId="2147483812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3936184925" sldId="2147483813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2524829383" sldId="2147483814"/>
          </pc:sldLayoutMkLst>
        </pc:sldLayoutChg>
        <pc:sldLayoutChg chg="add">
          <pc:chgData name="Marta Budziszewska" userId="S::m.budziszewska@sp2pelplin.pl::c9f8a776-dccd-472f-8ba6-3faaf645d88a" providerId="AD" clId="Web-{E2DDEC53-72B3-933B-0705-775A6C03C857}" dt="2020-05-19T07:04:26.757" v="56"/>
          <pc:sldLayoutMkLst>
            <pc:docMk/>
            <pc:sldMasterMk cId="893404820" sldId="2147483816"/>
            <pc:sldLayoutMk cId="808354664" sldId="2147483815"/>
          </pc:sldLayoutMkLst>
        </pc:sldLayoutChg>
      </pc:sldMasterChg>
    </pc:docChg>
  </pc:docChgLst>
  <pc:docChgLst>
    <pc:chgData name="Marta Budziszewska" userId="S::m.budziszewska@sp2pelplin.pl::c9f8a776-dccd-472f-8ba6-3faaf645d88a" providerId="AD" clId="Web-{36E1A0A2-9753-38A6-7B96-1A853FE0F95D}"/>
    <pc:docChg chg="addSld delSld modSld sldOrd">
      <pc:chgData name="Marta Budziszewska" userId="S::m.budziszewska@sp2pelplin.pl::c9f8a776-dccd-472f-8ba6-3faaf645d88a" providerId="AD" clId="Web-{36E1A0A2-9753-38A6-7B96-1A853FE0F95D}" dt="2020-05-19T09:12:26.288" v="274" actId="20577"/>
      <pc:docMkLst>
        <pc:docMk/>
      </pc:docMkLst>
      <pc:sldChg chg="ord">
        <pc:chgData name="Marta Budziszewska" userId="S::m.budziszewska@sp2pelplin.pl::c9f8a776-dccd-472f-8ba6-3faaf645d88a" providerId="AD" clId="Web-{36E1A0A2-9753-38A6-7B96-1A853FE0F95D}" dt="2020-05-19T09:08:42.162" v="245"/>
        <pc:sldMkLst>
          <pc:docMk/>
          <pc:sldMk cId="938953360" sldId="267"/>
        </pc:sldMkLst>
      </pc:sldChg>
      <pc:sldChg chg="modSp new del mod ord setBg">
        <pc:chgData name="Marta Budziszewska" userId="S::m.budziszewska@sp2pelplin.pl::c9f8a776-dccd-472f-8ba6-3faaf645d88a" providerId="AD" clId="Web-{36E1A0A2-9753-38A6-7B96-1A853FE0F95D}" dt="2020-05-19T09:08:40.725" v="244"/>
        <pc:sldMkLst>
          <pc:docMk/>
          <pc:sldMk cId="709976193" sldId="268"/>
        </pc:sldMkLst>
        <pc:spChg chg="mod">
          <ac:chgData name="Marta Budziszewska" userId="S::m.budziszewska@sp2pelplin.pl::c9f8a776-dccd-472f-8ba6-3faaf645d88a" providerId="AD" clId="Web-{36E1A0A2-9753-38A6-7B96-1A853FE0F95D}" dt="2020-05-19T09:03:15.958" v="112" actId="1076"/>
          <ac:spMkLst>
            <pc:docMk/>
            <pc:sldMk cId="709976193" sldId="268"/>
            <ac:spMk id="2" creationId="{92544219-9079-4AE9-AF82-906B76134D78}"/>
          </ac:spMkLst>
        </pc:spChg>
        <pc:spChg chg="mod">
          <ac:chgData name="Marta Budziszewska" userId="S::m.budziszewska@sp2pelplin.pl::c9f8a776-dccd-472f-8ba6-3faaf645d88a" providerId="AD" clId="Web-{36E1A0A2-9753-38A6-7B96-1A853FE0F95D}" dt="2020-05-19T09:05:32.567" v="125" actId="20577"/>
          <ac:spMkLst>
            <pc:docMk/>
            <pc:sldMk cId="709976193" sldId="268"/>
            <ac:spMk id="3" creationId="{E8B63095-3989-40F0-84BC-A953DA07E7F8}"/>
          </ac:spMkLst>
        </pc:spChg>
      </pc:sldChg>
      <pc:sldChg chg="addSp delSp modSp new mod setBg modClrScheme delDesignElem chgLayout">
        <pc:chgData name="Marta Budziszewska" userId="S::m.budziszewska@sp2pelplin.pl::c9f8a776-dccd-472f-8ba6-3faaf645d88a" providerId="AD" clId="Web-{36E1A0A2-9753-38A6-7B96-1A853FE0F95D}" dt="2020-05-19T09:12:26.288" v="274" actId="20577"/>
        <pc:sldMkLst>
          <pc:docMk/>
          <pc:sldMk cId="1783184138" sldId="269"/>
        </pc:sldMkLst>
        <pc:spChg chg="mod ord">
          <ac:chgData name="Marta Budziszewska" userId="S::m.budziszewska@sp2pelplin.pl::c9f8a776-dccd-472f-8ba6-3faaf645d88a" providerId="AD" clId="Web-{36E1A0A2-9753-38A6-7B96-1A853FE0F95D}" dt="2020-05-19T09:12:15.351" v="273" actId="20577"/>
          <ac:spMkLst>
            <pc:docMk/>
            <pc:sldMk cId="1783184138" sldId="269"/>
            <ac:spMk id="2" creationId="{7AB2D990-5EF3-467A-A812-80AF175361BA}"/>
          </ac:spMkLst>
        </pc:spChg>
        <pc:spChg chg="mod ord">
          <ac:chgData name="Marta Budziszewska" userId="S::m.budziszewska@sp2pelplin.pl::c9f8a776-dccd-472f-8ba6-3faaf645d88a" providerId="AD" clId="Web-{36E1A0A2-9753-38A6-7B96-1A853FE0F95D}" dt="2020-05-19T09:12:26.288" v="274" actId="20577"/>
          <ac:spMkLst>
            <pc:docMk/>
            <pc:sldMk cId="1783184138" sldId="269"/>
            <ac:spMk id="3" creationId="{F9614614-91FB-4862-A4E8-FF28D5CB3B80}"/>
          </ac:spMkLst>
        </pc:spChg>
        <pc:spChg chg="add del mod ord">
          <ac:chgData name="Marta Budziszewska" userId="S::m.budziszewska@sp2pelplin.pl::c9f8a776-dccd-472f-8ba6-3faaf645d88a" providerId="AD" clId="Web-{36E1A0A2-9753-38A6-7B96-1A853FE0F95D}" dt="2020-05-19T09:10:50.444" v="255"/>
          <ac:spMkLst>
            <pc:docMk/>
            <pc:sldMk cId="1783184138" sldId="269"/>
            <ac:spMk id="4" creationId="{35F3D8F5-6EBE-498C-8896-92C73B1B2396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10:41.194" v="254"/>
          <ac:spMkLst>
            <pc:docMk/>
            <pc:sldMk cId="1783184138" sldId="269"/>
            <ac:spMk id="5" creationId="{B66F8A2C-B8CF-4B20-9A73-2ADCF6302755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10:41.194" v="254"/>
          <ac:spMkLst>
            <pc:docMk/>
            <pc:sldMk cId="1783184138" sldId="269"/>
            <ac:spMk id="6" creationId="{B5DD78E9-DE0D-47AF-A0DB-F475221E3DC7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10:41.194" v="254"/>
          <ac:spMkLst>
            <pc:docMk/>
            <pc:sldMk cId="1783184138" sldId="269"/>
            <ac:spMk id="7" creationId="{A118D329-2010-4A15-B57C-429FFAE35B11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05:09.286" v="123"/>
          <ac:spMkLst>
            <pc:docMk/>
            <pc:sldMk cId="1783184138" sldId="269"/>
            <ac:spMk id="8" creationId="{D071C0CD-5EFD-45A1-AAFD-61C3D4A65188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05:09.286" v="123"/>
          <ac:spMkLst>
            <pc:docMk/>
            <pc:sldMk cId="1783184138" sldId="269"/>
            <ac:spMk id="10" creationId="{8A03302C-20A2-4C4F-9760-E85AE1041385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05:09.286" v="123"/>
          <ac:spMkLst>
            <pc:docMk/>
            <pc:sldMk cId="1783184138" sldId="269"/>
            <ac:spMk id="12" creationId="{D00F093B-0739-4429-B30D-D72924D08871}"/>
          </ac:spMkLst>
        </pc:spChg>
        <pc:spChg chg="add del">
          <ac:chgData name="Marta Budziszewska" userId="S::m.budziszewska@sp2pelplin.pl::c9f8a776-dccd-472f-8ba6-3faaf645d88a" providerId="AD" clId="Web-{36E1A0A2-9753-38A6-7B96-1A853FE0F95D}" dt="2020-05-19T09:05:09.286" v="123"/>
          <ac:spMkLst>
            <pc:docMk/>
            <pc:sldMk cId="1783184138" sldId="269"/>
            <ac:spMk id="14" creationId="{1BB92999-6A40-480A-8965-2F20DFB032B5}"/>
          </ac:spMkLst>
        </pc:spChg>
        <pc:cxnChg chg="add del">
          <ac:chgData name="Marta Budziszewska" userId="S::m.budziszewska@sp2pelplin.pl::c9f8a776-dccd-472f-8ba6-3faaf645d88a" providerId="AD" clId="Web-{36E1A0A2-9753-38A6-7B96-1A853FE0F95D}" dt="2020-05-19T09:10:41.194" v="254"/>
          <ac:cxnSpMkLst>
            <pc:docMk/>
            <pc:sldMk cId="1783184138" sldId="269"/>
            <ac:cxnSpMk id="9" creationId="{994262BC-EE98-4BD6-82DB-4955E8DCC290}"/>
          </ac:cxnSpMkLst>
        </pc:cxnChg>
        <pc:cxnChg chg="add del">
          <ac:chgData name="Marta Budziszewska" userId="S::m.budziszewska@sp2pelplin.pl::c9f8a776-dccd-472f-8ba6-3faaf645d88a" providerId="AD" clId="Web-{36E1A0A2-9753-38A6-7B96-1A853FE0F95D}" dt="2020-05-19T09:05:09.286" v="123"/>
          <ac:cxnSpMkLst>
            <pc:docMk/>
            <pc:sldMk cId="1783184138" sldId="269"/>
            <ac:cxnSpMk id="16" creationId="{15573B87-7D61-460C-9ADA-EF63674E3A97}"/>
          </ac:cxnSpMkLst>
        </pc:cxnChg>
        <pc:cxnChg chg="add del">
          <ac:chgData name="Marta Budziszewska" userId="S::m.budziszewska@sp2pelplin.pl::c9f8a776-dccd-472f-8ba6-3faaf645d88a" providerId="AD" clId="Web-{36E1A0A2-9753-38A6-7B96-1A853FE0F95D}" dt="2020-05-19T09:05:09.286" v="123"/>
          <ac:cxnSpMkLst>
            <pc:docMk/>
            <pc:sldMk cId="1783184138" sldId="269"/>
            <ac:cxnSpMk id="18" creationId="{0AAF6B7C-985D-4351-9564-8DBDF5BB03EA}"/>
          </ac:cxnSpMkLst>
        </pc:cxnChg>
        <pc:cxnChg chg="add del">
          <ac:chgData name="Marta Budziszewska" userId="S::m.budziszewska@sp2pelplin.pl::c9f8a776-dccd-472f-8ba6-3faaf645d88a" providerId="AD" clId="Web-{36E1A0A2-9753-38A6-7B96-1A853FE0F95D}" dt="2020-05-19T09:05:09.286" v="123"/>
          <ac:cxnSpMkLst>
            <pc:docMk/>
            <pc:sldMk cId="1783184138" sldId="269"/>
            <ac:cxnSpMk id="20" creationId="{F88433F4-33AB-4CE1-9DE3-72A8403654F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6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38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0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9532" y="2624675"/>
            <a:ext cx="8655200" cy="1607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3600">
                <a:solidFill>
                  <a:schemeClr val="tx1"/>
                </a:solidFill>
                <a:cs typeface="Calibri"/>
              </a:rPr>
              <a:t> O KARDYNALE </a:t>
            </a:r>
            <a:endParaRPr lang="pl-PL" sz="36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4800" b="1">
                <a:solidFill>
                  <a:schemeClr val="tx1"/>
                </a:solidFill>
                <a:cs typeface="Calibri"/>
              </a:rPr>
              <a:t> STEFANIE WYSZYŃSKIM</a:t>
            </a:r>
            <a:endParaRPr lang="pl-PL" sz="4800" b="1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4E0C827-FA4F-44FE-A699-9DB638F3BD0D}"/>
              </a:ext>
            </a:extLst>
          </p:cNvPr>
          <p:cNvSpPr txBox="1"/>
          <p:nvPr/>
        </p:nvSpPr>
        <p:spPr>
          <a:xfrm>
            <a:off x="1863306" y="4954437"/>
            <a:ext cx="856602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i="1">
                <a:latin typeface="Segoe Script"/>
                <a:ea typeface="+mn-lt"/>
                <a:cs typeface="+mn-lt"/>
              </a:rPr>
              <a:t>~ Nie wystarczy urodzić się człowiekiem, trzeba jeszcze być człowiekiem ~</a:t>
            </a:r>
            <a:endParaRPr lang="pl-PL" sz="1600" b="1" i="1">
              <a:latin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37DBB5-540C-4E61-A767-E4EAE2FE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897" y="2063555"/>
            <a:ext cx="6544620" cy="3421006"/>
          </a:xfrm>
        </p:spPr>
        <p:txBody>
          <a:bodyPr anchor="ctr">
            <a:noAutofit/>
          </a:bodyPr>
          <a:lstStyle/>
          <a:p>
            <a:r>
              <a:rPr lang="pl-PL" sz="1600">
                <a:ea typeface="+mj-lt"/>
                <a:cs typeface="+mj-lt"/>
              </a:rPr>
              <a:t>18 listopada 1965 roku, na spotkaniu polskich Ojców soborowych, kard. Wyszyński jako pierwszy złożył podpis pod Orędziem biskupów polskich do niemieckich. Autorem Listu był abp Bolesław Kominek, ale z treści innych dokumentów, w tym z Pro memoria prymasa wynika, iż jego wpływ na powstanie Listu był więcej niż akceptujący. On też był celem bezpardonowego ataku, jaki na List przypuściła komunistyczna propaganda, oskarżając prymasa Polski m.in. o zdradę stanu. Z tego też powodu władze PRL w styczniu 1966 r. odmówiły prymasowi paszportu na wyjazd do Rzymu na otwarcie obchodów milenium chrztu Polski dla Polonii z udziałem Pawła VI.</a:t>
            </a:r>
            <a:endParaRPr lang="pl-PL" sz="1600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020630-40F6-424D-BDB2-34ADCF776A0F}"/>
              </a:ext>
            </a:extLst>
          </p:cNvPr>
          <p:cNvSpPr txBox="1"/>
          <p:nvPr/>
        </p:nvSpPr>
        <p:spPr>
          <a:xfrm>
            <a:off x="2582174" y="1489494"/>
            <a:ext cx="4252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LIST I OSKARŻENIE</a:t>
            </a:r>
          </a:p>
        </p:txBody>
      </p:sp>
      <p:pic>
        <p:nvPicPr>
          <p:cNvPr id="11" name="Obraz 12" descr="Obraz zawierający wewnątrz, osoba, odzież, mężczyzna&#10;&#10;Opis wygenerowany przy bardzo wysokim poziomie pewności">
            <a:extLst>
              <a:ext uri="{FF2B5EF4-FFF2-40B4-BE49-F238E27FC236}">
                <a16:creationId xmlns:a16="http://schemas.microsoft.com/office/drawing/2014/main" id="{F9F56C0C-ECF0-4E3D-91F5-97B0489B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70" y="1917940"/>
            <a:ext cx="2044001" cy="319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876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9579E4-0E48-473A-AAC4-2ADAC6445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106686"/>
            <a:ext cx="6544620" cy="3478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>
                <a:ea typeface="+mj-lt"/>
                <a:cs typeface="+mj-lt"/>
              </a:rPr>
              <a:t>Sługa Boży kard. Wyszyński MIAŁ ZOSTAĆ beatyfikowany 7 czerwca 2020 r. w Warszawie na Pl. PiłsudskiegO, ACZKOLWIEK Kardynał Kazimierz Nycz poinformował, że uzgodniona z Watykanem beatyfikacja prymasa ZOSTAŁA bezterminowo zawieszona Z POWODu panującej epidemii.</a:t>
            </a:r>
            <a:endParaRPr lang="pl-PL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8" descr="Obraz zawierający budynek, zewnętrzne, osoba, mężczyzna&#10;&#10;Opis wygenerowany przy bardzo wysokim poziomie pewności">
            <a:extLst>
              <a:ext uri="{FF2B5EF4-FFF2-40B4-BE49-F238E27FC236}">
                <a16:creationId xmlns:a16="http://schemas.microsoft.com/office/drawing/2014/main" id="{F0D0B80F-7F39-4494-9D2F-6117AF47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36" y="1998237"/>
            <a:ext cx="2426899" cy="3034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825D022-3F37-41ED-9059-13F6930C65FB}"/>
              </a:ext>
            </a:extLst>
          </p:cNvPr>
          <p:cNvSpPr txBox="1"/>
          <p:nvPr/>
        </p:nvSpPr>
        <p:spPr>
          <a:xfrm>
            <a:off x="1992702" y="1705155"/>
            <a:ext cx="53598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PROCES BEATYFIKACJI</a:t>
            </a:r>
          </a:p>
        </p:txBody>
      </p:sp>
    </p:spTree>
    <p:extLst>
      <p:ext uri="{BB962C8B-B14F-4D97-AF65-F5344CB8AC3E}">
        <p14:creationId xmlns:p14="http://schemas.microsoft.com/office/powerpoint/2010/main" val="188237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2D990-5EF3-467A-A812-80AF175361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428" y="1307740"/>
            <a:ext cx="10922987" cy="50968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Szanuj każdego człowieka, bo Chrystus w nim żyje. Bądź wrażliwy na drugiego człowieka, twojego brata.</a:t>
            </a:r>
            <a:endParaRPr lang="pl-PL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Myśl dobrze o wszystkich - nie myśl źle o nikim. Staraj się nawet w najgorszym znaleźć coś dobrego.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Mów zawsze życzliwie o drugich - nie mów źle o bliźnich. Napraw krzywdę wyrządzoną słowem. </a:t>
            </a:r>
            <a:br>
              <a:rPr lang="pl-PL" sz="1600">
                <a:solidFill>
                  <a:schemeClr val="tx1"/>
                </a:solidFill>
                <a:latin typeface="Franklin Gothic Book"/>
              </a:rPr>
            </a:br>
            <a:r>
              <a:rPr lang="pl-PL" sz="1600">
                <a:solidFill>
                  <a:schemeClr val="tx1"/>
                </a:solidFill>
                <a:latin typeface="Franklin Gothic Book"/>
              </a:rPr>
              <a:t>Nie czyń rozdźwięku między ludźmi.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Rozmawiaj z każdym językiem miłości. Nie podnoś głosu. Nie przeklinaj. Nie rób przykrości. </a:t>
            </a:r>
            <a:br>
              <a:rPr lang="pl-PL" sz="1600">
                <a:solidFill>
                  <a:schemeClr val="tx1"/>
                </a:solidFill>
                <a:latin typeface="Franklin Gothic Book"/>
              </a:rPr>
            </a:br>
            <a:r>
              <a:rPr lang="pl-PL" sz="1600">
                <a:solidFill>
                  <a:schemeClr val="tx1"/>
                </a:solidFill>
                <a:latin typeface="Franklin Gothic Book"/>
              </a:rPr>
              <a:t>Nie wyciskaj tez. Uspokajaj i okazuj dobroć.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Przebaczaj wszystko, wszystkim. Nie chowaj w sercu urazy. Zawsze pierwszy wyciągnij rękę do zgody.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Działaj zawsze na korzyść bliźniego. Czyń dobrze każdemu, jakbyś pragnął, aby tobie tak czyniono. </a:t>
            </a:r>
            <a:br>
              <a:rPr lang="pl-PL" sz="1600">
                <a:solidFill>
                  <a:schemeClr val="tx1"/>
                </a:solidFill>
                <a:latin typeface="Franklin Gothic Book"/>
              </a:rPr>
            </a:br>
            <a:r>
              <a:rPr lang="pl-PL" sz="1600">
                <a:solidFill>
                  <a:schemeClr val="tx1"/>
                </a:solidFill>
                <a:latin typeface="Franklin Gothic Book"/>
              </a:rPr>
              <a:t>Nie myśl o tym, co tobie jest kto winien, ale co Ty jesteś winien innym.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Czynnie współczuj w cierpieniu. Chętnie spiesz z pociechą, radą, pomocą, sercem.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Pracuj rzetelnie, bo z owoców twej pracy korzystają inni, jak Ty korzystasz z pracy drugich.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Włącz się w społeczną pomoc bliźnim. Otwórz się ku ubogim i chorym. Użyczaj ze swego. </a:t>
            </a:r>
            <a:br>
              <a:rPr lang="pl-PL" sz="1600">
                <a:solidFill>
                  <a:schemeClr val="tx1"/>
                </a:solidFill>
                <a:latin typeface="Franklin Gothic Book"/>
              </a:rPr>
            </a:br>
            <a:r>
              <a:rPr lang="pl-PL" sz="1600">
                <a:solidFill>
                  <a:schemeClr val="tx1"/>
                </a:solidFill>
                <a:latin typeface="Franklin Gothic Book"/>
              </a:rPr>
              <a:t>Staraj się dostrzec potrzebujących wokół siebie.</a:t>
            </a:r>
            <a:endParaRPr lang="en-US" sz="1600">
              <a:solidFill>
                <a:schemeClr val="tx1"/>
              </a:solidFill>
              <a:ea typeface="+mj-lt"/>
              <a:cs typeface="+mj-lt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/>
              <a:buChar char="•"/>
            </a:pPr>
            <a:r>
              <a:rPr lang="pl-PL" sz="1600">
                <a:solidFill>
                  <a:schemeClr val="tx1"/>
                </a:solidFill>
                <a:latin typeface="Franklin Gothic Book"/>
              </a:rPr>
              <a:t>Módl się za wszystkich, nawet za nieprzyjaciół.</a:t>
            </a:r>
            <a:endParaRPr lang="pl-PL" sz="160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614614-91FB-4862-A4E8-FF28D5CB3B8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08937" y="560088"/>
            <a:ext cx="8464459" cy="75109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3000" b="1" dirty="0">
                <a:latin typeface="Arial Rounded MT Bold"/>
              </a:rPr>
              <a:t>SPOŁECZNA KRUCJATA MIŁOŚCI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78318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" y="945072"/>
            <a:ext cx="10339129" cy="4055144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624" y="1107268"/>
            <a:ext cx="10012680" cy="3730752"/>
          </a:xfrm>
          <a:prstGeom prst="rect">
            <a:avLst/>
          </a:prstGeom>
          <a:solidFill>
            <a:schemeClr val="accent1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F8425F-C731-47F7-B5D3-061B47555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488" y="1438093"/>
            <a:ext cx="9424952" cy="3069103"/>
          </a:xfrm>
        </p:spPr>
        <p:txBody>
          <a:bodyPr>
            <a:normAutofit/>
          </a:bodyPr>
          <a:lstStyle/>
          <a:p>
            <a:r>
              <a:rPr lang="pl-PL" sz="6000" b="1">
                <a:solidFill>
                  <a:srgbClr val="FFFFFF"/>
                </a:solidFill>
              </a:rPr>
              <a:t>Dziękuję za uwagę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58EAB0-1D2F-47D6-B81C-F7B4D8174FE3}"/>
              </a:ext>
            </a:extLst>
          </p:cNvPr>
          <p:cNvSpPr txBox="1"/>
          <p:nvPr/>
        </p:nvSpPr>
        <p:spPr>
          <a:xfrm rot="10800000" flipV="1">
            <a:off x="2064588" y="3688905"/>
            <a:ext cx="80340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chemeClr val="bg1"/>
                </a:solidFill>
                <a:ea typeface="+mn-lt"/>
                <a:cs typeface="+mn-lt"/>
              </a:rPr>
              <a:t>☺</a:t>
            </a:r>
            <a:r>
              <a:rPr lang="pl-PL" sz="2400">
                <a:solidFill>
                  <a:schemeClr val="bg1"/>
                </a:solidFill>
              </a:rPr>
              <a:t> PREZENTACJA AUTORSTWA MARTY BUDZISZEWSKIEJ </a:t>
            </a:r>
            <a:r>
              <a:rPr lang="pl-PL" sz="2400">
                <a:solidFill>
                  <a:schemeClr val="bg1"/>
                </a:solidFill>
                <a:ea typeface="+mn-lt"/>
                <a:cs typeface="+mn-lt"/>
              </a:rPr>
              <a:t>☺</a:t>
            </a:r>
            <a:endParaRPr lang="pl-P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CCD5C2-97E2-4805-A9A6-72AB60592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135442"/>
            <a:ext cx="6544620" cy="3464138"/>
          </a:xfrm>
        </p:spPr>
        <p:txBody>
          <a:bodyPr anchor="ctr">
            <a:noAutofit/>
          </a:bodyPr>
          <a:lstStyle/>
          <a:p>
            <a:r>
              <a:rPr lang="pl-PL" sz="2000">
                <a:ea typeface="+mj-lt"/>
                <a:cs typeface="+mj-lt"/>
              </a:rPr>
              <a:t>Stefan Wyszyński (ur. 3 sierpnia 1901 w Zuzeli, zm. 28 maja 1981 w warszawie) – polski duchowny rzymskokatolicki, biskup diecezjalny lubelski w latach 1946–1948, arcybiskup metropolita gnieźnieński i warszawski oraz prymas Polski w latach 1948–1981, kardynał prezbiter od 1953. Zwany Prymasem Tysiąclecia, sługa BożyKościoła katolickiego. Pośmiertnie odznaczony Orderem Orła Białego.</a:t>
            </a:r>
            <a:endParaRPr lang="pl-PL" sz="2000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D24879-3DAF-4D14-A9E4-4702537090AC}"/>
              </a:ext>
            </a:extLst>
          </p:cNvPr>
          <p:cNvSpPr txBox="1"/>
          <p:nvPr/>
        </p:nvSpPr>
        <p:spPr>
          <a:xfrm>
            <a:off x="1503872" y="1431985"/>
            <a:ext cx="60787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b="1">
                <a:latin typeface="Arial Rounded MT Bold"/>
              </a:rPr>
              <a:t>ZAPOZNAJ SIĘ Z SYLWETKĄ</a:t>
            </a:r>
            <a:endParaRPr lang="pl-PL" sz="3200"/>
          </a:p>
        </p:txBody>
      </p:sp>
      <p:pic>
        <p:nvPicPr>
          <p:cNvPr id="13" name="Obraz 14" descr="Obraz zawierający osoba, mężczyzna, trzymający, zdjęcie&#10;&#10;Opis wygenerowany przy bardzo wysokim poziomie pewności">
            <a:extLst>
              <a:ext uri="{FF2B5EF4-FFF2-40B4-BE49-F238E27FC236}">
                <a16:creationId xmlns:a16="http://schemas.microsoft.com/office/drawing/2014/main" id="{3FC113D0-9C5E-458E-8004-C33BB35D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21" y="1917760"/>
            <a:ext cx="2264433" cy="3022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854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3EC665-3467-4423-8316-27DBF9D38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049177"/>
            <a:ext cx="6544620" cy="3536025"/>
          </a:xfrm>
        </p:spPr>
        <p:txBody>
          <a:bodyPr anchor="ctr">
            <a:noAutofit/>
          </a:bodyPr>
          <a:lstStyle/>
          <a:p>
            <a:r>
              <a:rPr lang="pl-PL" sz="2400" i="1">
                <a:ea typeface="+mj-lt"/>
                <a:cs typeface="+mj-lt"/>
              </a:rPr>
              <a:t>"Nie jestem ja ani politykiem, ani dyplomatą, nie jestem działaczem, ani reformatorem. Natomiast jestem ojcem waszym duchownym, pasterzem i biskupem dusz waszych, jestem apostołem Jezusa Chrystusa..."</a:t>
            </a:r>
            <a:endParaRPr lang="pl-PL" sz="2800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B65301-AD98-49E4-B156-4698F014F062}"/>
              </a:ext>
            </a:extLst>
          </p:cNvPr>
          <p:cNvSpPr txBox="1"/>
          <p:nvPr/>
        </p:nvSpPr>
        <p:spPr>
          <a:xfrm>
            <a:off x="2078966" y="1762665"/>
            <a:ext cx="49141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CZŁOWIEK MĄDROŚCI</a:t>
            </a:r>
          </a:p>
        </p:txBody>
      </p:sp>
      <p:pic>
        <p:nvPicPr>
          <p:cNvPr id="11" name="Obraz 12" descr="Obraz zawierający wewnątrz, półka, osoba, mężczyzna&#10;&#10;Opis wygenerowany przy bardzo wysokim poziomie pewności">
            <a:extLst>
              <a:ext uri="{FF2B5EF4-FFF2-40B4-BE49-F238E27FC236}">
                <a16:creationId xmlns:a16="http://schemas.microsoft.com/office/drawing/2014/main" id="{292CF302-86CD-4A7B-9C79-7B98159EE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00" y="1837336"/>
            <a:ext cx="2268387" cy="3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7D04E2-023A-4796-B085-D27FF66FB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05" y="1718498"/>
            <a:ext cx="6904053" cy="41830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600">
                <a:ea typeface="+mj-lt"/>
                <a:cs typeface="+mj-lt"/>
              </a:rPr>
              <a:t>Był drugim dzieckiem Stanisława (1876-1970) i Julianny Wyszyńskich (1877-1910) z domu Karp. Ojciec był organistą i parafialnym pisarzem. Stefan wychowywał się w wielodzietnej, pobożnej i patriotycznej rodzinie. Miał cztery siostry – rok starszą Anastazję, młodszą o dwa lata Stanisławę, o trzy lata – Janinę i Zofię, która, urodzona w 1910 r. zmarła po kilku tygodniach – oraz młodszego o sześć lat brata Wacława, który zmarł w 1918 r. Stefan jako kilkulatek został ministrantem. Przez dwa lata chodził do miejscowej szkoły powszechnej, w której podstawowym językiem nauczania był rosyjski. Ojczystej historii i kultury uczył go w domu potajemnie ojciec Stanisław. On też zabierał syna pod osłoną nocy do Puszczy Białej, gdzie wspólnie z zuzelskimi gospodarzami stawiali krzyże na grobach powstańców styczniowych.</a:t>
            </a:r>
            <a:endParaRPr lang="pl-PL" sz="1600" i="1"/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6A50C1-E04C-44FD-A925-01E06B85DCCB}"/>
              </a:ext>
            </a:extLst>
          </p:cNvPr>
          <p:cNvSpPr txBox="1"/>
          <p:nvPr/>
        </p:nvSpPr>
        <p:spPr>
          <a:xfrm>
            <a:off x="1503871" y="1245079"/>
            <a:ext cx="60643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O RODZINIE, DZIECIŃSTWIE</a:t>
            </a:r>
          </a:p>
        </p:txBody>
      </p:sp>
      <p:pic>
        <p:nvPicPr>
          <p:cNvPr id="19" name="Obraz 20" descr="Obraz zawierający osoba, zdjęcie, mężczyzna, czarny&#10;&#10;Opis wygenerowany przy bardzo wysokim poziomie pewności">
            <a:extLst>
              <a:ext uri="{FF2B5EF4-FFF2-40B4-BE49-F238E27FC236}">
                <a16:creationId xmlns:a16="http://schemas.microsoft.com/office/drawing/2014/main" id="{2A110FCB-2E6E-4505-84E1-A7EF859A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448" y="1870225"/>
            <a:ext cx="2045178" cy="314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69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9B8BF8-4FBE-43DB-B911-7F8A62AF8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977290"/>
            <a:ext cx="6544620" cy="3607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400">
                <a:ea typeface="+mj-lt"/>
                <a:cs typeface="+mj-lt"/>
              </a:rPr>
              <a:t>Po śmierci matki (31 października 1910 r.) Stefan przez dwa lata uczył się w domu (jako dziewięciolatek odmówił uczenia się w rosyjskiej szkole z uwagi na metody wychowawcze). W 1912 r. zdał egzaminy i rozpoczął naukę w Warszawie w prywatnym gimnazjum Wojciecha Górskiego z polskim językiem wykładowym. Od września 1915 r. z powodu frontu niemiecko-rosyjskiego, oddzielającego drogę do Warszawy, kontynuował naukę w Łomży w Męskiej Szkole Handlowej im. Piotra Skargi. Tu, jak uprzednio w Warszawie, był członkiem tajnego harcerstwa. W Łomży też Stefan Wyszyński, który od dziecka czuł powołanie do kapłaństwa, podjął decyzję o wstąpieniu do seminarium duchownego. Jesienią 1917 r. we Włocławku rozpoczął naukę w liceum im. Piusa X, które było niższym seminarium duchownym. Natomiast w 1920 wstąpił do Wyższego Seminarium Duchownego. Święcenia kapłańskie otrzymał 3 sierpnia 1924 r. w katedrze we Włocławku z rąk bp. Wojciecha Owczarka.</a:t>
            </a:r>
            <a:endParaRPr lang="pl-PL" sz="1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442BC76-70FB-4DA6-86A3-AD7AE3102CFE}"/>
              </a:ext>
            </a:extLst>
          </p:cNvPr>
          <p:cNvSpPr txBox="1"/>
          <p:nvPr/>
        </p:nvSpPr>
        <p:spPr>
          <a:xfrm>
            <a:off x="1863306" y="1403229"/>
            <a:ext cx="53598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POCZĄTKI KAPŁAŃSTWA</a:t>
            </a:r>
          </a:p>
        </p:txBody>
      </p:sp>
      <p:pic>
        <p:nvPicPr>
          <p:cNvPr id="5" name="Obraz 5" descr="Obraz zawierający osoba, mężczyzna, wewnątrz, zdjęcie&#10;&#10;Opis wygenerowany przy bardzo wysokim poziomie pewności">
            <a:extLst>
              <a:ext uri="{FF2B5EF4-FFF2-40B4-BE49-F238E27FC236}">
                <a16:creationId xmlns:a16="http://schemas.microsoft.com/office/drawing/2014/main" id="{F5957346-D2CD-47AE-806D-97F507E1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64" y="1827610"/>
            <a:ext cx="2311880" cy="3432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77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6EBA7F-2DAB-4F57-B641-CCBE9A895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776007"/>
            <a:ext cx="6544620" cy="3809195"/>
          </a:xfrm>
        </p:spPr>
        <p:txBody>
          <a:bodyPr anchor="ctr">
            <a:noAutofit/>
          </a:bodyPr>
          <a:lstStyle/>
          <a:p>
            <a:r>
              <a:rPr lang="pl-PL" sz="2400" i="1">
                <a:ea typeface="+mj-lt"/>
                <a:cs typeface="+mj-lt"/>
              </a:rPr>
              <a:t>"Człowiek dopiero wtedy jest w pełni szczęśliwy, gdy może służyć, a nie wtedy, gdy musi władać. Władza imponuje tylko małym ludziom, którzy jej pragną, by nadrobić w ten sposób swoją małość. Człowiek naprawdę wielki, nawet gdy włada, jest służebnikiem."</a:t>
            </a:r>
            <a:endParaRPr lang="pl-PL" sz="2400" i="1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8A7CA3-4D40-4DBE-824D-82A1CAAFEC13}"/>
              </a:ext>
            </a:extLst>
          </p:cNvPr>
          <p:cNvSpPr txBox="1"/>
          <p:nvPr/>
        </p:nvSpPr>
        <p:spPr>
          <a:xfrm>
            <a:off x="2122098" y="1489494"/>
            <a:ext cx="48422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CZŁOWIEK MODLITWY</a:t>
            </a:r>
          </a:p>
        </p:txBody>
      </p:sp>
      <p:pic>
        <p:nvPicPr>
          <p:cNvPr id="5" name="Obraz 5" descr="Obraz zawierający osoba, mężczyzna, trzymający, wewnątrz&#10;&#10;Opis wygenerowany przy bardzo wysokim poziomie pewności">
            <a:extLst>
              <a:ext uri="{FF2B5EF4-FFF2-40B4-BE49-F238E27FC236}">
                <a16:creationId xmlns:a16="http://schemas.microsoft.com/office/drawing/2014/main" id="{7EA49C4E-6CC3-4600-8343-01DC938A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154" y="1925392"/>
            <a:ext cx="2383767" cy="3208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44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ED9E68-F4D7-412E-85D1-7C70DD49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006045"/>
            <a:ext cx="6544620" cy="3579157"/>
          </a:xfrm>
        </p:spPr>
        <p:txBody>
          <a:bodyPr anchor="ctr">
            <a:noAutofit/>
          </a:bodyPr>
          <a:lstStyle/>
          <a:p>
            <a:r>
              <a:rPr lang="pl-PL" sz="1400">
                <a:ea typeface="+mj-lt"/>
                <a:cs typeface="+mj-lt"/>
              </a:rPr>
              <a:t>Po wybuchu drugiej wojny światowej bp Michał Kozal, słusznie przewidując, że ks. Wyszyński może być poszukiwany przez gestapo, nakazał mu opuścić Włocławek. Początkowo schronił się u ojca we Wrociszewie koło Warki. Od lipca 1940 r. był kapelanem dzieci i sióstr Służebnic Krzyża z zakładu dla niewidomych w Laskach, które znalazły schronienie w Kozłówce, majątku Zamoyskich na Lubelszczyźnie, a potem w Żułowie. W czerwcu 1942 r. przyjechał do Lasek pod Warszawą i jako kapelan zakładu dla niewidomych został tu do zakończenia wojny. W Warszawie prowadził wykłady na tajnych uniwersytetach. W 1944 r. przystąpił do Armii Krajowej, nosił pseudonim Radwan III. W czasie powstania warszawskiego był kapelanem w szpitalu powstańczym w Laskach. W marcu 1945 r. powrócił do Włocławka, gdzie przystąpił do odbudowy seminarium. Był też proboszczem w Kłobi i Zgłowiączce oraz redaktorem m.in. „Ładu Bożego” i „Ateneum Kapłańskiego”.</a:t>
            </a:r>
            <a:endParaRPr lang="pl-PL" sz="1400"/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F688261-1B7C-4D74-97F2-C571A19199E8}"/>
              </a:ext>
            </a:extLst>
          </p:cNvPr>
          <p:cNvSpPr txBox="1"/>
          <p:nvPr/>
        </p:nvSpPr>
        <p:spPr>
          <a:xfrm>
            <a:off x="1460740" y="1431985"/>
            <a:ext cx="66107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DALSZE LOSY KAPŁAŃSKIE</a:t>
            </a:r>
          </a:p>
        </p:txBody>
      </p:sp>
      <p:pic>
        <p:nvPicPr>
          <p:cNvPr id="21" name="Obraz 21" descr="Obraz zawierający osoba, kobieta, zdjęcie, budynek&#10;&#10;Opis wygenerowany przy bardzo wysokim poziomie pewności">
            <a:extLst>
              <a:ext uri="{FF2B5EF4-FFF2-40B4-BE49-F238E27FC236}">
                <a16:creationId xmlns:a16="http://schemas.microsoft.com/office/drawing/2014/main" id="{00C5DFF7-17C9-42A6-94BB-9464D27E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302" y="1850185"/>
            <a:ext cx="2070339" cy="3172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633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C667CF-86BD-432D-BC49-28A05B7AE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063554"/>
            <a:ext cx="6544620" cy="3521648"/>
          </a:xfrm>
        </p:spPr>
        <p:txBody>
          <a:bodyPr anchor="ctr">
            <a:noAutofit/>
          </a:bodyPr>
          <a:lstStyle/>
          <a:p>
            <a:r>
              <a:rPr lang="pl-PL" sz="2000">
                <a:ea typeface="+mj-lt"/>
                <a:cs typeface="+mj-lt"/>
              </a:rPr>
              <a:t>Lata 1956-1966 były najważniejszym okresem prymasostwa kard. Stefana Wyszyńskiego. Prymas po wyjściu z więzienia, co stało się 28 października 1956 r., powtarzał, że „Śluby złożone muszą być wykonane”. Dlatego 3 maja 1957 roku na Jasnej Górze odnowił Śluby, które dwa dni później, w niedzielę 5 maja zostały one złożone we wszystkich parafiach w Polsce. W ten sposób kard. Wyszyński zapoczątkował dziewięcioletnią Wielką Nowennę (1957 – 1965).</a:t>
            </a:r>
            <a:endParaRPr lang="pl-PL" sz="2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0A290D8-B1CA-45A5-9CA9-AE495EAC9FA3}"/>
              </a:ext>
            </a:extLst>
          </p:cNvPr>
          <p:cNvSpPr txBox="1"/>
          <p:nvPr/>
        </p:nvSpPr>
        <p:spPr>
          <a:xfrm>
            <a:off x="1719532" y="1489495"/>
            <a:ext cx="59062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WYSZYŃSKI JAKO PRYMAS</a:t>
            </a:r>
          </a:p>
        </p:txBody>
      </p:sp>
      <p:pic>
        <p:nvPicPr>
          <p:cNvPr id="5" name="Obraz 5" descr="Obraz zawierający zewnętrzne, trawa, odzież, stojące&#10;&#10;Opis wygenerowany przy bardzo wysokim poziomie pewności">
            <a:extLst>
              <a:ext uri="{FF2B5EF4-FFF2-40B4-BE49-F238E27FC236}">
                <a16:creationId xmlns:a16="http://schemas.microsoft.com/office/drawing/2014/main" id="{BEA8933D-BDC8-40D8-ACB0-589CA41F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07" y="1774165"/>
            <a:ext cx="2341297" cy="351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22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6FBEBF-A265-4BD7-BC51-9F23100B7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2063554"/>
            <a:ext cx="6544620" cy="35216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1400">
                <a:ea typeface="+mj-lt"/>
                <a:cs typeface="+mj-lt"/>
              </a:rPr>
              <a:t>Lata 1956-1966 w prymasostwie kard. Wyszyńskiego obfitowały także w inne ważne wydarzenia. W maju 1957 r., w czasie pierwszej po wyjściu z internowania wizyty w Watykanie, prymas Polski odebrał z rąk papieża Piusa XII insygnia kardynalskie, które miał otrzymać cztery lata wcześniej, w styczniu 1953 roku, ale na wyjazd do Rzymu nie zgodzili się komuniści. W latach 1962-1965 kard. Wyszyński uczestniczył w czterech sesjach Soboru Watykańskiego II, którego obrady także przygotowywał jako członek Centralnej Komisji Przygotowawczej. W auli soborowej, będąc członkiem prezydium Soboru, zabierał głos dziesięciokrotnie, dwukrotnie w sekretariacie Soboru złożył pisemne uwagi do projektów soborowych dokumentów. Przewodniczył też w Rzymie pracom polskich Ojców soborowych. To z inicjatywy prymasa Polski i polskiego episkopatu, którzy prosili o to papieża w specjalnym memoriale, papież Paweł VI 21 listopada 1964 roku ogłosił Maryję Matką Kościoła.</a:t>
            </a:r>
            <a:endParaRPr lang="pl-PL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osoba, mężczyzna, wewnątrz, trzymający&#10;&#10;Opis wygenerowany przy bardzo wysokim poziomie pewności">
            <a:extLst>
              <a:ext uri="{FF2B5EF4-FFF2-40B4-BE49-F238E27FC236}">
                <a16:creationId xmlns:a16="http://schemas.microsoft.com/office/drawing/2014/main" id="{52174CA2-A960-434D-92BD-3E14E1B0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31" y="1720680"/>
            <a:ext cx="2383767" cy="3416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A0CBAEE-373C-4196-B16A-6D9029280054}"/>
              </a:ext>
            </a:extLst>
          </p:cNvPr>
          <p:cNvSpPr txBox="1"/>
          <p:nvPr/>
        </p:nvSpPr>
        <p:spPr>
          <a:xfrm>
            <a:off x="2222739" y="1489494"/>
            <a:ext cx="46410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latin typeface="Arial Rounded MT Bold"/>
              </a:rPr>
              <a:t>WAŻNE WYDARZENIA</a:t>
            </a:r>
          </a:p>
        </p:txBody>
      </p:sp>
    </p:spTree>
    <p:extLst>
      <p:ext uri="{BB962C8B-B14F-4D97-AF65-F5344CB8AC3E}">
        <p14:creationId xmlns:p14="http://schemas.microsoft.com/office/powerpoint/2010/main" val="2007383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13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SavonVTI</vt:lpstr>
      <vt:lpstr>Prezentacja programu PowerPoint</vt:lpstr>
      <vt:lpstr>Stefan Wyszyński (ur. 3 sierpnia 1901 w Zuzeli, zm. 28 maja 1981 w warszawie) – polski duchowny rzymskokatolicki, biskup diecezjalny lubelski w latach 1946–1948, arcybiskup metropolita gnieźnieński i warszawski oraz prymas Polski w latach 1948–1981, kardynał prezbiter od 1953. Zwany Prymasem Tysiąclecia, sługa BożyKościoła katolickiego. Pośmiertnie odznaczony Orderem Orła Białego.</vt:lpstr>
      <vt:lpstr>"Nie jestem ja ani politykiem, ani dyplomatą, nie jestem działaczem, ani reformatorem. Natomiast jestem ojcem waszym duchownym, pasterzem i biskupem dusz waszych, jestem apostołem Jezusa Chrystusa..."</vt:lpstr>
      <vt:lpstr>Był drugim dzieckiem Stanisława (1876-1970) i Julianny Wyszyńskich (1877-1910) z domu Karp. Ojciec był organistą i parafialnym pisarzem. Stefan wychowywał się w wielodzietnej, pobożnej i patriotycznej rodzinie. Miał cztery siostry – rok starszą Anastazję, młodszą o dwa lata Stanisławę, o trzy lata – Janinę i Zofię, która, urodzona w 1910 r. zmarła po kilku tygodniach – oraz młodszego o sześć lat brata Wacława, który zmarł w 1918 r. Stefan jako kilkulatek został ministrantem. Przez dwa lata chodził do miejscowej szkoły powszechnej, w której podstawowym językiem nauczania był rosyjski. Ojczystej historii i kultury uczył go w domu potajemnie ojciec Stanisław. On też zabierał syna pod osłoną nocy do Puszczy Białej, gdzie wspólnie z zuzelskimi gospodarzami stawiali krzyże na grobach powstańców styczniowych.</vt:lpstr>
      <vt:lpstr>Po śmierci matki (31 października 1910 r.) Stefan przez dwa lata uczył się w domu (jako dziewięciolatek odmówił uczenia się w rosyjskiej szkole z uwagi na metody wychowawcze). W 1912 r. zdał egzaminy i rozpoczął naukę w Warszawie w prywatnym gimnazjum Wojciecha Górskiego z polskim językiem wykładowym. Od września 1915 r. z powodu frontu niemiecko-rosyjskiego, oddzielającego drogę do Warszawy, kontynuował naukę w Łomży w Męskiej Szkole Handlowej im. Piotra Skargi. Tu, jak uprzednio w Warszawie, był członkiem tajnego harcerstwa. W Łomży też Stefan Wyszyński, który od dziecka czuł powołanie do kapłaństwa, podjął decyzję o wstąpieniu do seminarium duchownego. Jesienią 1917 r. we Włocławku rozpoczął naukę w liceum im. Piusa X, które było niższym seminarium duchownym. Natomiast w 1920 wstąpił do Wyższego Seminarium Duchownego. Święcenia kapłańskie otrzymał 3 sierpnia 1924 r. w katedrze we Włocławku z rąk bp. Wojciecha Owczarka.</vt:lpstr>
      <vt:lpstr>"Człowiek dopiero wtedy jest w pełni szczęśliwy, gdy może służyć, a nie wtedy, gdy musi władać. Władza imponuje tylko małym ludziom, którzy jej pragną, by nadrobić w ten sposób swoją małość. Człowiek naprawdę wielki, nawet gdy włada, jest służebnikiem."</vt:lpstr>
      <vt:lpstr>Po wybuchu drugiej wojny światowej bp Michał Kozal, słusznie przewidując, że ks. Wyszyński może być poszukiwany przez gestapo, nakazał mu opuścić Włocławek. Początkowo schronił się u ojca we Wrociszewie koło Warki. Od lipca 1940 r. był kapelanem dzieci i sióstr Służebnic Krzyża z zakładu dla niewidomych w Laskach, które znalazły schronienie w Kozłówce, majątku Zamoyskich na Lubelszczyźnie, a potem w Żułowie. W czerwcu 1942 r. przyjechał do Lasek pod Warszawą i jako kapelan zakładu dla niewidomych został tu do zakończenia wojny. W Warszawie prowadził wykłady na tajnych uniwersytetach. W 1944 r. przystąpił do Armii Krajowej, nosił pseudonim Radwan III. W czasie powstania warszawskiego był kapelanem w szpitalu powstańczym w Laskach. W marcu 1945 r. powrócił do Włocławka, gdzie przystąpił do odbudowy seminarium. Był też proboszczem w Kłobi i Zgłowiączce oraz redaktorem m.in. „Ładu Bożego” i „Ateneum Kapłańskiego”.</vt:lpstr>
      <vt:lpstr>Lata 1956-1966 były najważniejszym okresem prymasostwa kard. Stefana Wyszyńskiego. Prymas po wyjściu z więzienia, co stało się 28 października 1956 r., powtarzał, że „Śluby złożone muszą być wykonane”. Dlatego 3 maja 1957 roku na Jasnej Górze odnowił Śluby, które dwa dni później, w niedzielę 5 maja zostały one złożone we wszystkich parafiach w Polsce. W ten sposób kard. Wyszyński zapoczątkował dziewięcioletnią Wielką Nowennę (1957 – 1965).</vt:lpstr>
      <vt:lpstr>Lata 1956-1966 w prymasostwie kard. Wyszyńskiego obfitowały także w inne ważne wydarzenia. W maju 1957 r., w czasie pierwszej po wyjściu z internowania wizyty w Watykanie, prymas Polski odebrał z rąk papieża Piusa XII insygnia kardynalskie, które miał otrzymać cztery lata wcześniej, w styczniu 1953 roku, ale na wyjazd do Rzymu nie zgodzili się komuniści. W latach 1962-1965 kard. Wyszyński uczestniczył w czterech sesjach Soboru Watykańskiego II, którego obrady także przygotowywał jako członek Centralnej Komisji Przygotowawczej. W auli soborowej, będąc członkiem prezydium Soboru, zabierał głos dziesięciokrotnie, dwukrotnie w sekretariacie Soboru złożył pisemne uwagi do projektów soborowych dokumentów. Przewodniczył też w Rzymie pracom polskich Ojców soborowych. To z inicjatywy prymasa Polski i polskiego episkopatu, którzy prosili o to papieża w specjalnym memoriale, papież Paweł VI 21 listopada 1964 roku ogłosił Maryję Matką Kościoła.</vt:lpstr>
      <vt:lpstr>18 listopada 1965 roku, na spotkaniu polskich Ojców soborowych, kard. Wyszyński jako pierwszy złożył podpis pod Orędziem biskupów polskich do niemieckich. Autorem Listu był abp Bolesław Kominek, ale z treści innych dokumentów, w tym z Pro memoria prymasa wynika, iż jego wpływ na powstanie Listu był więcej niż akceptujący. On też był celem bezpardonowego ataku, jaki na List przypuściła komunistyczna propaganda, oskarżając prymasa Polski m.in. o zdradę stanu. Z tego też powodu władze PRL w styczniu 1966 r. odmówiły prymasowi paszportu na wyjazd do Rzymu na otwarcie obchodów milenium chrztu Polski dla Polonii z udziałem Pawła VI.</vt:lpstr>
      <vt:lpstr>Sługa Boży kard. Wyszyński MIAŁ ZOSTAĆ beatyfikowany 7 czerwca 2020 r. w Warszawie na Pl. PiłsudskiegO, ACZKOLWIEK Kardynał Kazimierz Nycz poinformował, że uzgodniona z Watykanem beatyfikacja prymasa ZOSTAŁA bezterminowo zawieszona Z POWODu panującej epidemii.</vt:lpstr>
      <vt:lpstr>Szanuj każdego człowieka, bo Chrystus w nim żyje. Bądź wrażliwy na drugiego człowieka, twojego brata. Myśl dobrze o wszystkich - nie myśl źle o nikim. Staraj się nawet w najgorszym znaleźć coś dobrego. Mów zawsze życzliwie o drugich - nie mów źle o bliźnich. Napraw krzywdę wyrządzoną słowem.  Nie czyń rozdźwięku między ludźmi. Rozmawiaj z każdym językiem miłości. Nie podnoś głosu. Nie przeklinaj. Nie rób przykrości.  Nie wyciskaj tez. Uspokajaj i okazuj dobroć. Przebaczaj wszystko, wszystkim. Nie chowaj w sercu urazy. Zawsze pierwszy wyciągnij rękę do zgody. Działaj zawsze na korzyść bliźniego. Czyń dobrze każdemu, jakbyś pragnął, aby tobie tak czyniono.  Nie myśl o tym, co tobie jest kto winien, ale co Ty jesteś winien innym. Czynnie współczuj w cierpieniu. Chętnie spiesz z pociechą, radą, pomocą, sercem. Pracuj rzetelnie, bo z owoców twej pracy korzystają inni, jak Ty korzystasz z pracy drugich. Włącz się w społeczną pomoc bliźnim. Otwórz się ku ubogim i chorym. Użyczaj ze swego.  Staraj się dostrzec potrzebujących wokół siebie. Módl się za wszystkich, nawet za nieprzyjaciół.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96</cp:revision>
  <dcterms:created xsi:type="dcterms:W3CDTF">2020-05-19T06:55:36Z</dcterms:created>
  <dcterms:modified xsi:type="dcterms:W3CDTF">2020-05-19T09:12:26Z</dcterms:modified>
</cp:coreProperties>
</file>