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E85181-5F84-4104-A272-7107D5645FF7}" type="datetimeFigureOut">
              <a:rPr lang="pl-PL" smtClean="0"/>
              <a:pPr/>
              <a:t>2020-05-31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7B84F4-EA5C-452F-BD7A-BF8F319A02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rd.-Stefan-Wyszyń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3" y="1988840"/>
            <a:ext cx="4392489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475656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PRYMAS  TYSIĄCLECIA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15406" y="1052736"/>
            <a:ext cx="3737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         STEFAN WYSZYŃSKI</a:t>
            </a:r>
          </a:p>
          <a:p>
            <a:pPr algn="ctr"/>
            <a:r>
              <a:rPr lang="pl-PL" sz="2400" dirty="0" smtClean="0"/>
              <a:t>1901- 1981</a:t>
            </a:r>
            <a:endParaRPr lang="pl-PL" sz="2400" dirty="0"/>
          </a:p>
        </p:txBody>
      </p:sp>
    </p:spTree>
  </p:cSld>
  <p:clrMapOvr>
    <a:masterClrMapping/>
  </p:clrMapOvr>
  <p:transition advTm="3922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pobrane (1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6150" y="2132857"/>
            <a:ext cx="2427858" cy="281379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r>
              <a:rPr lang="pl-PL" dirty="0" smtClean="0"/>
              <a:t>  Włącz się w społeczną pomoc bliźnim. Otwórz rękę ubogim i chorym. Użyczaj ze swego. Staraj się dostrzec potrzebujących wokół siebie</a:t>
            </a:r>
            <a:endParaRPr lang="pl-PL" dirty="0"/>
          </a:p>
        </p:txBody>
      </p:sp>
    </p:spTree>
  </p:cSld>
  <p:clrMapOvr>
    <a:masterClrMapping/>
  </p:clrMapOvr>
  <p:transition advTm="73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pobrane (2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4212" y="2276872"/>
            <a:ext cx="2689796" cy="273630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r>
              <a:rPr lang="pl-PL" dirty="0" smtClean="0"/>
              <a:t>   Módl się za wszystkich, nawet za nieprzyjaciół.</a:t>
            </a:r>
            <a:r>
              <a:rPr lang="pl-PL" b="1" dirty="0" smtClean="0"/>
              <a:t>  </a:t>
            </a:r>
            <a:endParaRPr lang="pl-PL" dirty="0"/>
          </a:p>
        </p:txBody>
      </p:sp>
    </p:spTree>
  </p:cSld>
  <p:clrMapOvr>
    <a:masterClrMapping/>
  </p:clrMapOvr>
  <p:transition advTm="318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zzle religijne Święty Jan Paweł II i Kardynał Wyszyński - 10 sz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2657475" cy="172402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Kardynał Stefan Wyszyński - myśli, słowa, cytaty - Posts |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09120"/>
            <a:ext cx="2630810" cy="153352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Kardynał Stefan Wyszyński - Baner okolicznościo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708920"/>
            <a:ext cx="1514475" cy="302895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Prymas Tysiąclecia. Błogosławiony Stefan Kardynał Wyszyński + DVD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4664"/>
            <a:ext cx="1790700" cy="25527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Kardynał Stefan Wyszyński już wkrótce będzie beatyfikowany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564904"/>
            <a:ext cx="1571625" cy="222885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1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1988840"/>
            <a:ext cx="7406640" cy="2088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Wiktoria i Krzysiu</a:t>
            </a:r>
            <a:br>
              <a:rPr lang="pl-PL" dirty="0" smtClean="0"/>
            </a:br>
            <a:r>
              <a:rPr lang="pl-PL" dirty="0" err="1" smtClean="0"/>
              <a:t>Rozkwitalscy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kl</a:t>
            </a:r>
            <a:r>
              <a:rPr lang="pl-PL" dirty="0" smtClean="0"/>
              <a:t> 5C</a:t>
            </a:r>
            <a:endParaRPr lang="pl-PL" dirty="0"/>
          </a:p>
        </p:txBody>
      </p:sp>
    </p:spTree>
  </p:cSld>
  <p:clrMapOvr>
    <a:masterClrMapping/>
  </p:clrMapOvr>
  <p:transition advTm="22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+mj-lt"/>
              </a:rPr>
              <a:t>   Szanuj </a:t>
            </a:r>
            <a:r>
              <a:rPr lang="pl-PL" dirty="0">
                <a:latin typeface="+mj-lt"/>
              </a:rPr>
              <a:t>każdego człowieka, bo mieszka w nim Chrystus. Bądź wrażliwy na drugiego człowieka, twojego brata.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18434" name="AutoShape 2" descr="Złote myśli na temat szacunku - StressFre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pobran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1700808"/>
            <a:ext cx="2808312" cy="296167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4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images (1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73300" y="1916832"/>
            <a:ext cx="2226692" cy="309649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Myśl dobrze o wszystkich- nie myśl źle o nikim.  Staraj się nawet w najgorszym dostrzec coś dobrego.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67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Mów zawsze życzliwie o drugich- nie mów źle o bliźnich. Napraw krzywdę wyrządzoną słowem. Nie czyń rozdźwięku między ludźmi. Jednocz sercem i słowem. 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ymbol zastępczy zawartości 10" descr="pobrane (2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9024" y="1844824"/>
            <a:ext cx="2140967" cy="3528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images (1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20912" y="1772816"/>
            <a:ext cx="2351088" cy="317859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Rozmawiaj </a:t>
            </a:r>
            <a:r>
              <a:rPr lang="pl-PL" dirty="0"/>
              <a:t>z każdym językiem miłości. Nie podnoś głosu. Nie przeklinaj. Nie rób przykrości. Nie wyciskaj łez. Uspokajaj i okazuj dobroć</a:t>
            </a:r>
          </a:p>
        </p:txBody>
      </p:sp>
    </p:spTree>
  </p:cSld>
  <p:clrMapOvr>
    <a:masterClrMapping/>
  </p:clrMapOvr>
  <p:transition advTm="88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r>
              <a:rPr lang="pl-PL" dirty="0" smtClean="0"/>
              <a:t>  Przebaczaj </a:t>
            </a:r>
            <a:r>
              <a:rPr lang="pl-PL" dirty="0"/>
              <a:t>wszystko wszystkim. Nie chowaj w sercu urazy. Zawsze pierwszy wyciągaj rękę do zgody.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zawartości 6" descr="images (1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3" y="2060848"/>
            <a:ext cx="2232249" cy="311916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pobrane (1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2212405" cy="32403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Działaj zawsze na korzyść bliźniego. Czyń dobrze każdemu, jakbyś pragnął, aby tobie czyniono. Nie myśl o tym, co tobie jest kto winien, ale co ty jesteś winien innym.  </a:t>
            </a:r>
            <a:endParaRPr lang="pl-PL" dirty="0"/>
          </a:p>
        </p:txBody>
      </p:sp>
    </p:spTree>
  </p:cSld>
  <p:clrMapOvr>
    <a:masterClrMapping/>
  </p:clrMapOvr>
  <p:transition advTm="89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images (1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3262907" cy="194421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r>
              <a:rPr lang="pl-PL" dirty="0" smtClean="0"/>
              <a:t>   Czynnie współczuj w cierpieniu. Chętnie spiesz z pomocą, radą, pociechą, sercem. </a:t>
            </a:r>
            <a:endParaRPr lang="pl-PL" dirty="0"/>
          </a:p>
        </p:txBody>
      </p:sp>
    </p:spTree>
  </p:cSld>
  <p:clrMapOvr>
    <a:masterClrMapping/>
  </p:clrMapOvr>
  <p:transition advTm="62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Dekalog  Prymasa</a:t>
            </a:r>
            <a:endParaRPr lang="pl-PL" dirty="0"/>
          </a:p>
        </p:txBody>
      </p:sp>
      <p:pic>
        <p:nvPicPr>
          <p:cNvPr id="5" name="Symbol zastępczy zawartości 4" descr="pobrane (1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92312" y="2132857"/>
            <a:ext cx="2795712" cy="262329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  Pracuj rzetelnie, bo z owoców twej pracy korzystają inni, jak ty korzystasz z pracy innych.</a:t>
            </a:r>
            <a:endParaRPr lang="pl-PL" dirty="0"/>
          </a:p>
        </p:txBody>
      </p:sp>
    </p:spTree>
  </p:cSld>
  <p:clrMapOvr>
    <a:masterClrMapping/>
  </p:clrMapOvr>
  <p:transition advTm="539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242</Words>
  <Application>Microsoft Office PowerPoint</Application>
  <PresentationFormat>Pokaz na ekranie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Przesilenie</vt:lpstr>
      <vt:lpstr>Slajd 1</vt:lpstr>
      <vt:lpstr>Dekalog  Prymasa</vt:lpstr>
      <vt:lpstr>Dekalog  Prymasa</vt:lpstr>
      <vt:lpstr>Dekalog  Prymasa</vt:lpstr>
      <vt:lpstr>Dekalog  Prymasa</vt:lpstr>
      <vt:lpstr>Dekalog  Prymasa</vt:lpstr>
      <vt:lpstr>Dekalog  Prymasa</vt:lpstr>
      <vt:lpstr>Dekalog  Prymasa</vt:lpstr>
      <vt:lpstr>Dekalog  Prymasa</vt:lpstr>
      <vt:lpstr>Dekalog  Prymasa</vt:lpstr>
      <vt:lpstr>Dekalog  Prymasa</vt:lpstr>
      <vt:lpstr>Slajd 12</vt:lpstr>
      <vt:lpstr>    Wiktoria i Krzysiu Rozkwitalscy  kl 5C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REGINAROZKWITALSKA</dc:creator>
  <cp:lastModifiedBy>REGINAROZKWITALSKA</cp:lastModifiedBy>
  <cp:revision>4</cp:revision>
  <dcterms:created xsi:type="dcterms:W3CDTF">2020-05-28T19:53:00Z</dcterms:created>
  <dcterms:modified xsi:type="dcterms:W3CDTF">2020-05-31T09:29:03Z</dcterms:modified>
</cp:coreProperties>
</file>