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306F3-0945-B94A-9F09-16229B587E1D}" type="datetimeFigureOut">
              <a:rPr lang="pl-PL" smtClean="0"/>
              <a:t>31.05.2020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6DA39-50D1-854F-8246-E6BCE8CA4017}" type="slidenum">
              <a:rPr lang="pl-PL" smtClean="0"/>
              <a:t>‹#›</a:t>
            </a:fld>
            <a:endParaRPr lang="pl-PL"/>
          </a:p>
        </p:txBody>
      </p:sp>
    </p:spTree>
    <p:extLst>
      <p:ext uri="{BB962C8B-B14F-4D97-AF65-F5344CB8AC3E}">
        <p14:creationId xmlns:p14="http://schemas.microsoft.com/office/powerpoint/2010/main" val="10261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Font typeface="+mj-lt"/>
              <a:buAutoNum type="arabicPeriod"/>
            </a:pPr>
            <a:r>
              <a:rPr lang="pl-PL"/>
              <a:t>Stefan Wyszyński urodził się 3 sierpnia 1901 w Zuzeli,na pograniczu Podlasia i Mazowsza. Został ochrzczony tego samego dnia w parafii Przemienienia Pańskiego w Zuzeli z rąk proboszcza KS.Antoniego Lipowskiego.</a:t>
            </a:r>
          </a:p>
          <a:p>
            <a:pPr marL="228600" indent="-228600">
              <a:buFont typeface="+mj-lt"/>
              <a:buAutoNum type="arabicPeriod"/>
            </a:pPr>
            <a:r>
              <a:rPr lang="pl-PL"/>
              <a:t>Był drugim dzieckiem Julianny i Stanisława. Ojciec był organista miejscowego kościoła. Został wychowany w religijnej atmosferze domu rodzinnego i poglebil swoją wiarę.</a:t>
            </a:r>
          </a:p>
          <a:p>
            <a:pPr marL="228600" indent="-228600">
              <a:buFont typeface="+mj-lt"/>
              <a:buAutoNum type="arabicPeriod"/>
            </a:pPr>
            <a:r>
              <a:rPr lang="pl-PL"/>
              <a:t>Jako dziecko lubił bawić się w domu z siostrami lalkami. Miał trzy siostry:Anastazja,Stanislawe i Janinę oraz brata Wacława,który umarł w wieku 11 lat.Stefan miał także przyrodnie rodzeństwo:siostrę Julie i brata Tadeusza.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a:t>
            </a:fld>
            <a:endParaRPr lang="pl-PL"/>
          </a:p>
        </p:txBody>
      </p:sp>
    </p:spTree>
    <p:extLst>
      <p:ext uri="{BB962C8B-B14F-4D97-AF65-F5344CB8AC3E}">
        <p14:creationId xmlns:p14="http://schemas.microsoft.com/office/powerpoint/2010/main" val="304377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Po wybuchu II wojny światowej polecenia biskupa Michała Kozala ukrywał się w niebezpieczeństwie aresztowania przez gestapo .</a:t>
            </a:r>
          </a:p>
          <a:p>
            <a:r>
              <a:rPr lang="pl-PL"/>
              <a:t>Został kapelanem niewidomych w Kozłówce i Żulowie. W czerwcu 1942 udał się do Lasek zostając kapelanem Zakładu dla Niewidomych,którym był do 1945 roku.</a:t>
            </a:r>
          </a:p>
          <a:p>
            <a:r>
              <a:rPr lang="pl-PL"/>
              <a:t>W okresie powstania warszawskiego pod pseudonimem „Radwan lll” był kapelanem Armii krajowej w grupie „Kampinos”i szpitalu powstanczym w Laskach .</a:t>
            </a:r>
          </a:p>
          <a:p>
            <a:r>
              <a:rPr lang="pl-PL"/>
              <a:t>Objął kierownictwo duchowe grupy młodzieży żeńskiej nazywanej „Ósemka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12</a:t>
            </a:fld>
            <a:endParaRPr lang="pl-PL"/>
          </a:p>
        </p:txBody>
      </p:sp>
    </p:spTree>
    <p:extLst>
      <p:ext uri="{BB962C8B-B14F-4D97-AF65-F5344CB8AC3E}">
        <p14:creationId xmlns:p14="http://schemas.microsoft.com/office/powerpoint/2010/main" val="420204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W 1945 r. Został rektorem Wyższego seminarium duchownego. Dnia 15 sierpnia w uroczystość WNMP 1945 został katolikiem  kapituły katedralnej we Włocławku. </a:t>
            </a:r>
          </a:p>
          <a:p>
            <a:r>
              <a:rPr lang="pl-PL"/>
              <a:t>4 marca 1946 roku został prekonizowany przez papieża Piusa Xll biskupem diecezjalnym diecezji lubelskiej. Święcenia biskupie otrzymał 12 maja z rąk kard.Augusta Hlonda ,prymasa Polski na Jasnej Górze. Wyszyński w swoim herbie biskupim umieścił słowa „Soli Deo” ( Samemu Bogu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13</a:t>
            </a:fld>
            <a:endParaRPr lang="pl-PL"/>
          </a:p>
        </p:txBody>
      </p:sp>
    </p:spTree>
    <p:extLst>
      <p:ext uri="{BB962C8B-B14F-4D97-AF65-F5344CB8AC3E}">
        <p14:creationId xmlns:p14="http://schemas.microsoft.com/office/powerpoint/2010/main" val="5703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Służba Bogu przez Maryję była bardzo widoczna w jego życiu. W dniach 22 -24 maja 1946 pierwszy raz uczestniczył w obradach Konferencji Episkopatu Polski,był najmłodszym członkiem tego gremium,bo miał 45 lat.</a:t>
            </a:r>
          </a:p>
          <a:p>
            <a:r>
              <a:rPr lang="pl-PL"/>
              <a:t>Objął funkcję Wielkiego Kanclerza Kul-u ,gdzie w latach 1947-1948 prowadził wykłady na wydziale Prawa i Nauk Ekonomiczno –Społecznych.</a:t>
            </a:r>
          </a:p>
          <a:p>
            <a:r>
              <a:rPr lang="pl-PL"/>
              <a:t>A jako biskup założył Związek „Caritas „.</a:t>
            </a:r>
          </a:p>
          <a:p>
            <a:r>
              <a:rPr lang="pl-PL"/>
              <a:t>Został mianowany arcybiskupem i metropolitą gnieźnieńskim i warszawskim , A tym samym Prymasem Polski przez papieża Piusa Xll 12 listopada 1948 .</a:t>
            </a:r>
          </a:p>
          <a:p>
            <a:r>
              <a:rPr lang="pl-PL"/>
              <a:t>Ingres w Gnieźnie odbył się 2 lutego 1949 r ,A w drodze jadącego samochodem prymasa spotkały go szykany ze strony milicji ,która wielokrotnie go zatrzymała i legitymowala.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14</a:t>
            </a:fld>
            <a:endParaRPr lang="pl-PL"/>
          </a:p>
        </p:txBody>
      </p:sp>
    </p:spTree>
    <p:extLst>
      <p:ext uri="{BB962C8B-B14F-4D97-AF65-F5344CB8AC3E}">
        <p14:creationId xmlns:p14="http://schemas.microsoft.com/office/powerpoint/2010/main" val="25347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Dnia 29 listopada 1952 roku został ogłoszony komunikat przez radiostacje z niemal całego świata o wyniesieniu przez papieża Piusa Xll do godności Kardynała. </a:t>
            </a:r>
          </a:p>
          <a:p>
            <a:r>
              <a:rPr lang="pl-PL"/>
              <a:t>Brał udział w czterech konklawe .</a:t>
            </a:r>
          </a:p>
          <a:p>
            <a:r>
              <a:rPr lang="pl-PL"/>
              <a:t>Z jego inicjatywy rozpoczęły się  rozmowy z rządem .Porozumienie zawarte z władzami z 14 kwietnia 1950 zawierało  potępienie przez Kościół zbrodnicze działalności band podziemia. </a:t>
            </a:r>
          </a:p>
          <a:p>
            <a:r>
              <a:rPr lang="pl-PL"/>
              <a:t>Późnym wieczorem 25 września 1953 roku Stefan Wyszyński został zatrzymany ,Z rzeczy osobistych wziął  tylko różaniec i brewiarz. Był przetrzymywany w katolickich klasztorach z siostrą zakonna Marią Ironią Graczyk i KS.Stanislawem Skorodeckim.</a:t>
            </a:r>
          </a:p>
          <a:p>
            <a:r>
              <a:rPr lang="pl-PL"/>
              <a:t>Przebywał w następujących miejscach odosobnienia:Rywald 25 września 1953 do 12 października  1953 ,Soczek Klasztorny 12 października do 6 października 1954 ,Prudnik od 6 października 1954 do 27 października 1955 ,Komańcza od 27 października do  26 października 1956 roku.</a:t>
            </a:r>
          </a:p>
          <a:p>
            <a:r>
              <a:rPr lang="pl-PL"/>
              <a:t>Następnie został zwolniony z internowania i powrócił do Warszawy. Cały czas był inwigilizowany przez Sb.</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15</a:t>
            </a:fld>
            <a:endParaRPr lang="pl-PL"/>
          </a:p>
        </p:txBody>
      </p:sp>
    </p:spTree>
    <p:extLst>
      <p:ext uri="{BB962C8B-B14F-4D97-AF65-F5344CB8AC3E}">
        <p14:creationId xmlns:p14="http://schemas.microsoft.com/office/powerpoint/2010/main" val="2485887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Jasna Góra była ulubionym sanktuarium ,często tu przebywał na różne okoliczności min.homilie i kazania .To tu spotykał bliskich sobie ludzi np.Karola Wojtyłę,późniejszego Papieża. </a:t>
            </a:r>
          </a:p>
          <a:p>
            <a:r>
              <a:rPr lang="pl-PL"/>
              <a:t>W połowie marca 1981 roku u Stefana Wyszyńskiego wykryto chorobę nowotworową. Pomimo starań lekarzy nie udało się zahamować jej rozwoju. Kardynał Stefan Wyszyński 16 maja 1981 roku przyjął sakrament namaszczenia chorych. Po raz ostatni wystąpił publicznie 22 maja otwierając obrady Rady Głównej Episkopatu Polski. Umarł w uroczystość Wniebowstąpienia Pańskiego o godzinie 4.40.</a:t>
            </a:r>
          </a:p>
          <a:p>
            <a:r>
              <a:rPr lang="pl-PL"/>
              <a:t>Z inicjatywy jego następcy prymasa Polski kard.Jozefa Glempa przekonanego o swiatobliwosci jego życia wydano pozytywną opinię o rozpoczęciu procesu beatyfikacji. Decyzja ta została podjęta w dniach 2-3 maja 1988 roku.</a:t>
            </a:r>
          </a:p>
          <a:p>
            <a:r>
              <a:rPr lang="pl-PL"/>
              <a:t>Od marca 2012 roku do mają 2013 w archidiecezji szczecińsko-kamieńskiej toczył się diecezjalnym proces o domniemanym uzdrowieniu za jego wstawiennictwem mieszkanki Szczecina. </a:t>
            </a:r>
          </a:p>
          <a:p>
            <a:r>
              <a:rPr lang="pl-PL"/>
              <a:t>Dnia 26 kwietnia 2016 komisja teologiczna w Rzymie jednomyślnie uznała heroicznosc jego cnót.</a:t>
            </a:r>
          </a:p>
          <a:p>
            <a:r>
              <a:rPr lang="pl-PL"/>
              <a:t>Beatyfikacja miała odbyć się  7 czerwca 2020roku na placu Piłsudskiego w Warszawie,Ale została zawieszona w związku z panującą pandemia covid-19.</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16</a:t>
            </a:fld>
            <a:endParaRPr lang="pl-PL"/>
          </a:p>
        </p:txBody>
      </p:sp>
    </p:spTree>
    <p:extLst>
      <p:ext uri="{BB962C8B-B14F-4D97-AF65-F5344CB8AC3E}">
        <p14:creationId xmlns:p14="http://schemas.microsoft.com/office/powerpoint/2010/main" val="86316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W 1910 roku rodzina Państwa Wyszyńskich przeprowadziła się do Andrzejewa .Mały Stefan stracił mamę w wieku 9 lat.Jego mama umarła 31 października 1910 mając zaledwie 33 lata.</a:t>
            </a:r>
          </a:p>
          <a:p>
            <a:r>
              <a:rPr lang="pl-PL"/>
              <a:t>Uczęszczał do szkoły gimnazjum im. Wojciecha Górskiego od 1912 r.W maju 1911 roku przystąpił do pierwszej komunii świętej w kościele św. Bartłomieja w Andrzejewie. Sakramen bierzmowania przyjął z rąk bp.Antoniego Juliana Nowowiejskiego. </a:t>
            </a:r>
          </a:p>
          <a:p>
            <a:r>
              <a:rPr lang="pl-PL"/>
              <a:t>Z powodu wojny w latach 1917-1920 uczęszczał do szkoły prywatnej Siedmioklasowej Szkoły Handlowej Męskiej w Łomży.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4</a:t>
            </a:fld>
            <a:endParaRPr lang="pl-PL"/>
          </a:p>
        </p:txBody>
      </p:sp>
    </p:spTree>
    <p:extLst>
      <p:ext uri="{BB962C8B-B14F-4D97-AF65-F5344CB8AC3E}">
        <p14:creationId xmlns:p14="http://schemas.microsoft.com/office/powerpoint/2010/main" val="36126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Stefan Wyszyński w latach  od 1917 do 1920 uczył się w liceum włocławskim im.Piusa x.A w  latach 1920 -1924 był klerykiem Wyższego Seminarium Duchownego w Włocławku. </a:t>
            </a:r>
          </a:p>
          <a:p>
            <a:r>
              <a:rPr lang="pl-PL"/>
              <a:t>Święcenia subdiakonatu przyjął 15 marca 1924 r.z rąk Stanisława Zdzitowieckuego ,A święcenia diakonatu 5 kwietnia tego samego roku.</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5</a:t>
            </a:fld>
            <a:endParaRPr lang="pl-PL"/>
          </a:p>
        </p:txBody>
      </p:sp>
    </p:spTree>
    <p:extLst>
      <p:ext uri="{BB962C8B-B14F-4D97-AF65-F5344CB8AC3E}">
        <p14:creationId xmlns:p14="http://schemas.microsoft.com/office/powerpoint/2010/main" val="429061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Młody Stefan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6</a:t>
            </a:fld>
            <a:endParaRPr lang="pl-PL"/>
          </a:p>
        </p:txBody>
      </p:sp>
    </p:spTree>
    <p:extLst>
      <p:ext uri="{BB962C8B-B14F-4D97-AF65-F5344CB8AC3E}">
        <p14:creationId xmlns:p14="http://schemas.microsoft.com/office/powerpoint/2010/main" val="245422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Święcenia kapłańskie miał przyjął 29 czerwca 1924 roku ,ale że względu na jego chorobę zostały przełożone na 3 sierpnia ,czyli dokładnie w dzień jego 23 urodzin.</a:t>
            </a:r>
          </a:p>
          <a:p>
            <a:r>
              <a:rPr lang="pl-PL"/>
              <a:t>Swoją pierwszą mszę świętą prymicyjna odprawił 5 sierpnia w kaplicy Matki Boskiej Częstochowskiej na Jasnej Górze. </a:t>
            </a:r>
          </a:p>
          <a:p>
            <a:r>
              <a:rPr lang="pl-PL"/>
              <a:t>Po odbytej kuracji w październiku 1924 roku został wikariuszem we włocławskiej parafii katedralnej i redaktorem dziennika diecezjalnego "Słowo Kujawskie”do 1925 roku.</a:t>
            </a:r>
          </a:p>
          <a:p>
            <a:r>
              <a:rPr lang="pl-PL"/>
              <a:t>Został studentem od 1925 -1929 roku Wydziału Prawa Kanonicznego  pod kierunkiem KS.prof.Antoniego Szymańskiego. Ukończył 22 czerwca 1929 doktoratem .</a:t>
            </a:r>
          </a:p>
          <a:p>
            <a:r>
              <a:rPr lang="pl-PL"/>
              <a:t>Odbył też podróże misyjne.</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7</a:t>
            </a:fld>
            <a:endParaRPr lang="pl-PL"/>
          </a:p>
        </p:txBody>
      </p:sp>
    </p:spTree>
    <p:extLst>
      <p:ext uri="{BB962C8B-B14F-4D97-AF65-F5344CB8AC3E}">
        <p14:creationId xmlns:p14="http://schemas.microsoft.com/office/powerpoint/2010/main" val="193111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Niezwykła przyjaźń jaka połączyła Kardynała Stefana Wyszyńskiego z Naszym Papieżem Świętym Janem Pawłem II trwała wiele lat.Mieli że sobą wiele wspólnego kiedy byli dziećmi obydwaj stracili matki ,a swoje życie powierzyli Matce Bożej.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8</a:t>
            </a:fld>
            <a:endParaRPr lang="pl-PL"/>
          </a:p>
        </p:txBody>
      </p:sp>
    </p:spTree>
    <p:extLst>
      <p:ext uri="{BB962C8B-B14F-4D97-AF65-F5344CB8AC3E}">
        <p14:creationId xmlns:p14="http://schemas.microsoft.com/office/powerpoint/2010/main" val="95254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Zarówno Karol Wojtyła jak i Stefan Wyszyński pokochali góry i odkryli swoje powołanie.A Kardynał Stefan Wyszyński mówił,że Karola widzi jako swojego następcę.To dzięki niemu Wojtyła zgodził się zostać następcą Piotra.</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9</a:t>
            </a:fld>
            <a:endParaRPr lang="pl-PL"/>
          </a:p>
        </p:txBody>
      </p:sp>
    </p:spTree>
    <p:extLst>
      <p:ext uri="{BB962C8B-B14F-4D97-AF65-F5344CB8AC3E}">
        <p14:creationId xmlns:p14="http://schemas.microsoft.com/office/powerpoint/2010/main" val="286575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Kardynał Stefan Wyszyński że swoją drugą mamą ukochaną Matką Boską Częstochowska. </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10</a:t>
            </a:fld>
            <a:endParaRPr lang="pl-PL"/>
          </a:p>
        </p:txBody>
      </p:sp>
    </p:spTree>
    <p:extLst>
      <p:ext uri="{BB962C8B-B14F-4D97-AF65-F5344CB8AC3E}">
        <p14:creationId xmlns:p14="http://schemas.microsoft.com/office/powerpoint/2010/main" val="331827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W 1937 roku został powołany na członka Rady Społecznej przy prymasie Polski .Brał udział w kongresach min.l Krajowy Kongres Eucharystyczny w Poznaniu 26-29 czerwca 1930 roku i Międzynarodowym Kongresie Chrystusa Króla  w Poznaniu 25-29 czerwca 1937 r.</a:t>
            </a:r>
          </a:p>
        </p:txBody>
      </p:sp>
      <p:sp>
        <p:nvSpPr>
          <p:cNvPr id="4" name="Symbol zastępczy numeru slajdu 3"/>
          <p:cNvSpPr>
            <a:spLocks noGrp="1"/>
          </p:cNvSpPr>
          <p:nvPr>
            <p:ph type="sldNum" sz="quarter" idx="5"/>
          </p:nvPr>
        </p:nvSpPr>
        <p:spPr/>
        <p:txBody>
          <a:bodyPr/>
          <a:lstStyle/>
          <a:p>
            <a:fld id="{9396DA39-50D1-854F-8246-E6BCE8CA4017}" type="slidenum">
              <a:rPr lang="pl-PL" smtClean="0"/>
              <a:t>11</a:t>
            </a:fld>
            <a:endParaRPr lang="pl-PL"/>
          </a:p>
        </p:txBody>
      </p:sp>
    </p:spTree>
    <p:extLst>
      <p:ext uri="{BB962C8B-B14F-4D97-AF65-F5344CB8AC3E}">
        <p14:creationId xmlns:p14="http://schemas.microsoft.com/office/powerpoint/2010/main" val="15244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2D7512-14EB-3540-BA4D-82FF81BE289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21180DC-49F0-7440-A784-7FA35793E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84BAF2E-0502-9742-A659-1844CCF661A8}"/>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5" name="Symbol zastępczy stopki 4">
            <a:extLst>
              <a:ext uri="{FF2B5EF4-FFF2-40B4-BE49-F238E27FC236}">
                <a16:creationId xmlns:a16="http://schemas.microsoft.com/office/drawing/2014/main" id="{AB17F57A-7700-4849-8673-FDDB99028FD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82E58E9-C210-F845-ACED-DC5981B79B28}"/>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68419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BCA500-C15D-AC4B-8771-262F02093EF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39FAC60-5C1E-A34B-BD6B-D37B7EA95BD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D7235CB-18C5-2347-B6E4-F3FFA8A2AD4A}"/>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5" name="Symbol zastępczy stopki 4">
            <a:extLst>
              <a:ext uri="{FF2B5EF4-FFF2-40B4-BE49-F238E27FC236}">
                <a16:creationId xmlns:a16="http://schemas.microsoft.com/office/drawing/2014/main" id="{D6721EC4-78B9-F74D-834C-7FF6208FF33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86BA9D-DEB0-1C4F-A91F-5388E6E6F2E6}"/>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311654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99966AB-EE07-8D44-B229-7303F8591B6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B1EF9163-9743-9247-B8F6-7DB045EB60D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D2D1505-834A-0848-9DE6-1A2DC96EE881}"/>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5" name="Symbol zastępczy stopki 4">
            <a:extLst>
              <a:ext uri="{FF2B5EF4-FFF2-40B4-BE49-F238E27FC236}">
                <a16:creationId xmlns:a16="http://schemas.microsoft.com/office/drawing/2014/main" id="{E8A47D23-7383-D744-86AB-75248B40355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264F417-0940-6940-9935-5266E56D77D0}"/>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136261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D66F59-0962-AE4E-97AB-BD96D47B73B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0A19FA2-E43E-C74B-AB87-C741896F7C2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CB5BF14-8992-624B-87EB-EA16CFCE8D73}"/>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5" name="Symbol zastępczy stopki 4">
            <a:extLst>
              <a:ext uri="{FF2B5EF4-FFF2-40B4-BE49-F238E27FC236}">
                <a16:creationId xmlns:a16="http://schemas.microsoft.com/office/drawing/2014/main" id="{6F352D9E-F44A-3B44-BE1F-6789F424937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E1B7A6-C1A1-9145-B5FB-6C93FBA22FD8}"/>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95118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4EE5EF-0682-8E4A-9AA1-F90D73C07CB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DE88464-0318-7E4C-9694-F894986BB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22E8FB1-C55D-CB47-A198-ED053904ADEB}"/>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5" name="Symbol zastępczy stopki 4">
            <a:extLst>
              <a:ext uri="{FF2B5EF4-FFF2-40B4-BE49-F238E27FC236}">
                <a16:creationId xmlns:a16="http://schemas.microsoft.com/office/drawing/2014/main" id="{0D930538-5808-2C4D-8722-266A4D4642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C7113AF-3559-054D-9A8C-17B4BFFB220B}"/>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330327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8C2BDE-40D6-0740-9581-5087807354E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5885E4F-39A4-B74D-90F3-92526622C1B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9F1A404-EC70-C146-B956-F8B0C7AEFC83}"/>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35D2FF3-A2BA-F648-AE57-13AD691769CA}"/>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6" name="Symbol zastępczy stopki 5">
            <a:extLst>
              <a:ext uri="{FF2B5EF4-FFF2-40B4-BE49-F238E27FC236}">
                <a16:creationId xmlns:a16="http://schemas.microsoft.com/office/drawing/2014/main" id="{27865F46-9FDB-8847-BDE2-52ECD9CB1E8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ECF6CC2-9031-E349-A51C-C5DEDE72B12C}"/>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60408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941BFE-8399-5749-91C5-0931A0DA484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2994499-54AA-664A-AD51-BB6DE8CB4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78A7793-9A6B-424C-941B-C316FBC0773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050083B-7EC0-F84F-BE4F-8AA7582F0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FDC43E3-81BB-C74F-89C7-4C79D7A2168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E354213-D0D5-DE49-AB36-55E4476202BA}"/>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8" name="Symbol zastępczy stopki 7">
            <a:extLst>
              <a:ext uri="{FF2B5EF4-FFF2-40B4-BE49-F238E27FC236}">
                <a16:creationId xmlns:a16="http://schemas.microsoft.com/office/drawing/2014/main" id="{A867C9A1-BAD6-CE43-AA3E-A8A8D93CB57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4A562AAD-147D-7F4D-B598-75995C77C26A}"/>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189528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C69381-C55F-5C4F-8B88-804BB25DEEB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5BE7A77-1EE3-0E4A-8707-119A43E0A543}"/>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4" name="Symbol zastępczy stopki 3">
            <a:extLst>
              <a:ext uri="{FF2B5EF4-FFF2-40B4-BE49-F238E27FC236}">
                <a16:creationId xmlns:a16="http://schemas.microsoft.com/office/drawing/2014/main" id="{67D78B10-7B75-AC44-BB10-26274C05B7F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AF84A5D-3184-3542-BC73-63D5AF05277F}"/>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186991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3E0C011-6B86-0747-97A6-A8B563CBEB55}"/>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3" name="Symbol zastępczy stopki 2">
            <a:extLst>
              <a:ext uri="{FF2B5EF4-FFF2-40B4-BE49-F238E27FC236}">
                <a16:creationId xmlns:a16="http://schemas.microsoft.com/office/drawing/2014/main" id="{4C831D2F-7B5F-CE4A-B067-8EE10543BF3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D2780D63-51F2-534F-93E2-43634DD5A563}"/>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94623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9117A2-0481-034A-9209-1CE9F76104C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025D14E-E039-6248-B7C0-5F0347F74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3E9F379-CCD5-2F45-A650-F13F2403C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3F8FA66-B9BA-E143-9B5F-F2742915AD7B}"/>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6" name="Symbol zastępczy stopki 5">
            <a:extLst>
              <a:ext uri="{FF2B5EF4-FFF2-40B4-BE49-F238E27FC236}">
                <a16:creationId xmlns:a16="http://schemas.microsoft.com/office/drawing/2014/main" id="{95FFBB86-1445-5D44-AB36-ECA1FD07267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BEFA91F-5A10-F145-AD53-A340C3E84DCC}"/>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328416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21AEF4-AE6B-3340-9784-9C3A663452D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AECC488-9294-5648-AAA1-E5EAA59EEF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D2CB11F-FEB3-8E4D-91DB-D39C52607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D751657-4695-EC49-AC2F-ABB295B8D0EE}"/>
              </a:ext>
            </a:extLst>
          </p:cNvPr>
          <p:cNvSpPr>
            <a:spLocks noGrp="1"/>
          </p:cNvSpPr>
          <p:nvPr>
            <p:ph type="dt" sz="half" idx="10"/>
          </p:nvPr>
        </p:nvSpPr>
        <p:spPr/>
        <p:txBody>
          <a:bodyPr/>
          <a:lstStyle/>
          <a:p>
            <a:fld id="{7FD97D27-8D1F-7648-AF59-3580D6B885A6}" type="datetimeFigureOut">
              <a:rPr lang="pl-PL" smtClean="0"/>
              <a:t>31.05.2020</a:t>
            </a:fld>
            <a:endParaRPr lang="pl-PL"/>
          </a:p>
        </p:txBody>
      </p:sp>
      <p:sp>
        <p:nvSpPr>
          <p:cNvPr id="6" name="Symbol zastępczy stopki 5">
            <a:extLst>
              <a:ext uri="{FF2B5EF4-FFF2-40B4-BE49-F238E27FC236}">
                <a16:creationId xmlns:a16="http://schemas.microsoft.com/office/drawing/2014/main" id="{F1776F03-F723-A246-8E33-3F83C087862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D4C1430-B891-164B-B299-BC74CD7CF89F}"/>
              </a:ext>
            </a:extLst>
          </p:cNvPr>
          <p:cNvSpPr>
            <a:spLocks noGrp="1"/>
          </p:cNvSpPr>
          <p:nvPr>
            <p:ph type="sldNum" sz="quarter" idx="12"/>
          </p:nvPr>
        </p:nvSpPr>
        <p:spPr/>
        <p:txBody>
          <a:bodyPr/>
          <a:lstStyle/>
          <a:p>
            <a:fld id="{603EEB98-C820-B640-865E-21A5B07BFB20}" type="slidenum">
              <a:rPr lang="pl-PL" smtClean="0"/>
              <a:t>‹#›</a:t>
            </a:fld>
            <a:endParaRPr lang="pl-PL"/>
          </a:p>
        </p:txBody>
      </p:sp>
    </p:spTree>
    <p:extLst>
      <p:ext uri="{BB962C8B-B14F-4D97-AF65-F5344CB8AC3E}">
        <p14:creationId xmlns:p14="http://schemas.microsoft.com/office/powerpoint/2010/main" val="263386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D42E4EB-6B76-934B-9CB0-5A169C323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8DA3E549-7B87-A442-A5C0-300709D8C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189E693-BABA-2644-B77C-0318614EA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97D27-8D1F-7648-AF59-3580D6B885A6}" type="datetimeFigureOut">
              <a:rPr lang="pl-PL" smtClean="0"/>
              <a:t>31.05.2020</a:t>
            </a:fld>
            <a:endParaRPr lang="pl-PL"/>
          </a:p>
        </p:txBody>
      </p:sp>
      <p:sp>
        <p:nvSpPr>
          <p:cNvPr id="5" name="Symbol zastępczy stopki 4">
            <a:extLst>
              <a:ext uri="{FF2B5EF4-FFF2-40B4-BE49-F238E27FC236}">
                <a16:creationId xmlns:a16="http://schemas.microsoft.com/office/drawing/2014/main" id="{782E8C36-0D1D-D644-93FC-9092BA06E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A7AE726-9DB7-5247-B1E4-846CB37FC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EEB98-C820-B640-865E-21A5B07BFB20}" type="slidenum">
              <a:rPr lang="pl-PL" smtClean="0"/>
              <a:t>‹#›</a:t>
            </a:fld>
            <a:endParaRPr lang="pl-PL"/>
          </a:p>
        </p:txBody>
      </p:sp>
    </p:spTree>
    <p:extLst>
      <p:ext uri="{BB962C8B-B14F-4D97-AF65-F5344CB8AC3E}">
        <p14:creationId xmlns:p14="http://schemas.microsoft.com/office/powerpoint/2010/main" val="3897787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8.xml" /><Relationship Id="rId1" Type="http://schemas.openxmlformats.org/officeDocument/2006/relationships/slideLayout" Target="../slideLayouts/slideLayout2.xml" /><Relationship Id="rId5" Type="http://schemas.openxmlformats.org/officeDocument/2006/relationships/image" Target="../media/image15.jpeg" /><Relationship Id="rId4" Type="http://schemas.openxmlformats.org/officeDocument/2006/relationships/image" Target="../media/image14.jpeg" /></Relationships>
</file>

<file path=ppt/slides/_rels/slide11.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10.xml"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12.xml" /><Relationship Id="rId1" Type="http://schemas.openxmlformats.org/officeDocument/2006/relationships/slideLayout" Target="../slideLayouts/slideLayout2.xml" /><Relationship Id="rId4" Type="http://schemas.openxmlformats.org/officeDocument/2006/relationships/image" Target="../media/image20.jpeg" /></Relationships>
</file>

<file path=ppt/slides/_rels/slide15.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10.jpeg" /><Relationship Id="rId4" Type="http://schemas.openxmlformats.org/officeDocument/2006/relationships/image" Target="../media/image9.jpeg"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12.jpeg" /><Relationship Id="rId4"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CAF58-6D7A-9D48-BCAD-26DCE64E4538}"/>
              </a:ext>
            </a:extLst>
          </p:cNvPr>
          <p:cNvSpPr>
            <a:spLocks noGrp="1"/>
          </p:cNvSpPr>
          <p:nvPr>
            <p:ph type="ctrTitle"/>
          </p:nvPr>
        </p:nvSpPr>
        <p:spPr/>
        <p:txBody>
          <a:bodyPr/>
          <a:lstStyle/>
          <a:p>
            <a:r>
              <a:rPr lang="pl-PL"/>
              <a:t>Kardynał Stefan Wyszyński </a:t>
            </a:r>
          </a:p>
        </p:txBody>
      </p:sp>
      <p:sp>
        <p:nvSpPr>
          <p:cNvPr id="4" name="Podtytuł 3">
            <a:extLst>
              <a:ext uri="{FF2B5EF4-FFF2-40B4-BE49-F238E27FC236}">
                <a16:creationId xmlns:a16="http://schemas.microsoft.com/office/drawing/2014/main" id="{7F9FB022-11BC-7840-A107-65C9ED054E77}"/>
              </a:ext>
            </a:extLst>
          </p:cNvPr>
          <p:cNvSpPr>
            <a:spLocks noGrp="1"/>
          </p:cNvSpPr>
          <p:nvPr>
            <p:ph type="subTitle" idx="1"/>
          </p:nvPr>
        </p:nvSpPr>
        <p:spPr>
          <a:xfrm>
            <a:off x="1524000" y="3509963"/>
            <a:ext cx="9144000" cy="1655762"/>
          </a:xfrm>
        </p:spPr>
        <p:txBody>
          <a:bodyPr/>
          <a:lstStyle/>
          <a:p>
            <a:r>
              <a:rPr lang="pl-PL">
                <a:solidFill>
                  <a:schemeClr val="accent1">
                    <a:lumMod val="75000"/>
                  </a:schemeClr>
                </a:solidFill>
              </a:rPr>
              <a:t>Od zwykłego chłopca do Wielkiego Człowieka. </a:t>
            </a:r>
          </a:p>
        </p:txBody>
      </p:sp>
      <p:sp>
        <p:nvSpPr>
          <p:cNvPr id="3" name="pole tekstowe 2">
            <a:extLst>
              <a:ext uri="{FF2B5EF4-FFF2-40B4-BE49-F238E27FC236}">
                <a16:creationId xmlns:a16="http://schemas.microsoft.com/office/drawing/2014/main" id="{B3F7938A-FDCD-984F-B8FC-1342B5E7C040}"/>
              </a:ext>
            </a:extLst>
          </p:cNvPr>
          <p:cNvSpPr txBox="1"/>
          <p:nvPr/>
        </p:nvSpPr>
        <p:spPr>
          <a:xfrm>
            <a:off x="5184576" y="2514600"/>
            <a:ext cx="1828800" cy="1828800"/>
          </a:xfrm>
          <a:prstGeom prst="rect">
            <a:avLst/>
          </a:prstGeom>
          <a:noFill/>
        </p:spPr>
        <p:txBody>
          <a:bodyPr wrap="square" rtlCol="0">
            <a:spAutoFit/>
          </a:bodyPr>
          <a:lstStyle/>
          <a:p>
            <a:pPr algn="l"/>
            <a:endParaRPr lang="pl-PL"/>
          </a:p>
        </p:txBody>
      </p:sp>
    </p:spTree>
    <p:extLst>
      <p:ext uri="{BB962C8B-B14F-4D97-AF65-F5344CB8AC3E}">
        <p14:creationId xmlns:p14="http://schemas.microsoft.com/office/powerpoint/2010/main" val="399398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17E5E4-C961-8F47-A0D8-CA2798049E7A}"/>
              </a:ext>
            </a:extLst>
          </p:cNvPr>
          <p:cNvSpPr>
            <a:spLocks noGrp="1"/>
          </p:cNvSpPr>
          <p:nvPr>
            <p:ph type="title"/>
          </p:nvPr>
        </p:nvSpPr>
        <p:spPr/>
        <p:txBody>
          <a:bodyPr/>
          <a:lstStyle/>
          <a:p>
            <a:r>
              <a:rPr lang="pl-PL" u="sng">
                <a:solidFill>
                  <a:srgbClr val="002060"/>
                </a:solidFill>
              </a:rPr>
              <a:t>Stefan Wyszyński ze swoją ukochaną Mamą </a:t>
            </a:r>
          </a:p>
        </p:txBody>
      </p:sp>
      <p:pic>
        <p:nvPicPr>
          <p:cNvPr id="4" name="Obraz 4">
            <a:extLst>
              <a:ext uri="{FF2B5EF4-FFF2-40B4-BE49-F238E27FC236}">
                <a16:creationId xmlns:a16="http://schemas.microsoft.com/office/drawing/2014/main" id="{827DE1EB-5642-A940-8ED9-C1EA1C9B76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233612"/>
            <a:ext cx="1914525" cy="2390775"/>
          </a:xfrm>
        </p:spPr>
      </p:pic>
      <p:pic>
        <p:nvPicPr>
          <p:cNvPr id="6" name="Obraz 6">
            <a:extLst>
              <a:ext uri="{FF2B5EF4-FFF2-40B4-BE49-F238E27FC236}">
                <a16:creationId xmlns:a16="http://schemas.microsoft.com/office/drawing/2014/main" id="{FE5878CB-6B1F-6A48-8401-D31A97AB5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737" y="2233612"/>
            <a:ext cx="1914525" cy="2390775"/>
          </a:xfrm>
          <a:prstGeom prst="rect">
            <a:avLst/>
          </a:prstGeom>
        </p:spPr>
      </p:pic>
      <p:pic>
        <p:nvPicPr>
          <p:cNvPr id="8" name="Obraz 8">
            <a:extLst>
              <a:ext uri="{FF2B5EF4-FFF2-40B4-BE49-F238E27FC236}">
                <a16:creationId xmlns:a16="http://schemas.microsoft.com/office/drawing/2014/main" id="{6AE953E9-F998-4A4D-9B35-860E8F3A8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7921" y="2180033"/>
            <a:ext cx="3381375" cy="4219575"/>
          </a:xfrm>
          <a:prstGeom prst="rect">
            <a:avLst/>
          </a:prstGeom>
        </p:spPr>
      </p:pic>
    </p:spTree>
    <p:extLst>
      <p:ext uri="{BB962C8B-B14F-4D97-AF65-F5344CB8AC3E}">
        <p14:creationId xmlns:p14="http://schemas.microsoft.com/office/powerpoint/2010/main" val="73550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5686C4-0DD1-BF4A-8782-BC7B16A5C2FD}"/>
              </a:ext>
            </a:extLst>
          </p:cNvPr>
          <p:cNvSpPr>
            <a:spLocks noGrp="1"/>
          </p:cNvSpPr>
          <p:nvPr>
            <p:ph type="title"/>
          </p:nvPr>
        </p:nvSpPr>
        <p:spPr/>
        <p:txBody>
          <a:bodyPr/>
          <a:lstStyle/>
          <a:p>
            <a:r>
              <a:rPr lang="pl-PL">
                <a:solidFill>
                  <a:schemeClr val="tx2">
                    <a:lumMod val="20000"/>
                    <a:lumOff val="80000"/>
                  </a:schemeClr>
                </a:solidFill>
              </a:rPr>
              <a:t>Stefan jako Członek Rady przy Prymasie</a:t>
            </a:r>
          </a:p>
        </p:txBody>
      </p:sp>
      <p:pic>
        <p:nvPicPr>
          <p:cNvPr id="4" name="Obraz 4">
            <a:extLst>
              <a:ext uri="{FF2B5EF4-FFF2-40B4-BE49-F238E27FC236}">
                <a16:creationId xmlns:a16="http://schemas.microsoft.com/office/drawing/2014/main" id="{CFC4DD7F-6839-984B-B492-9FAA2A5E12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7250" y="3201194"/>
            <a:ext cx="2857500" cy="1600200"/>
          </a:xfrm>
        </p:spPr>
      </p:pic>
    </p:spTree>
    <p:extLst>
      <p:ext uri="{BB962C8B-B14F-4D97-AF65-F5344CB8AC3E}">
        <p14:creationId xmlns:p14="http://schemas.microsoft.com/office/powerpoint/2010/main" val="102862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705BDC-0ACD-D14A-8CBA-32EBC14BE23B}"/>
              </a:ext>
            </a:extLst>
          </p:cNvPr>
          <p:cNvSpPr>
            <a:spLocks noGrp="1"/>
          </p:cNvSpPr>
          <p:nvPr>
            <p:ph type="title"/>
          </p:nvPr>
        </p:nvSpPr>
        <p:spPr/>
        <p:txBody>
          <a:bodyPr/>
          <a:lstStyle/>
          <a:p>
            <a:r>
              <a:rPr lang="pl-PL">
                <a:solidFill>
                  <a:schemeClr val="accent6">
                    <a:lumMod val="75000"/>
                  </a:schemeClr>
                </a:solidFill>
              </a:rPr>
              <a:t>Ukrywanie się pod pseudonimem „Radwan „</a:t>
            </a:r>
          </a:p>
        </p:txBody>
      </p:sp>
      <p:pic>
        <p:nvPicPr>
          <p:cNvPr id="8" name="Obraz 8">
            <a:extLst>
              <a:ext uri="{FF2B5EF4-FFF2-40B4-BE49-F238E27FC236}">
                <a16:creationId xmlns:a16="http://schemas.microsoft.com/office/drawing/2014/main" id="{03935954-9C77-7040-B592-605FF9D11F5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849438"/>
            <a:ext cx="2686050" cy="4305300"/>
          </a:xfrm>
        </p:spPr>
      </p:pic>
    </p:spTree>
    <p:extLst>
      <p:ext uri="{BB962C8B-B14F-4D97-AF65-F5344CB8AC3E}">
        <p14:creationId xmlns:p14="http://schemas.microsoft.com/office/powerpoint/2010/main" val="255131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84C54F-B7A1-0D4F-8A90-940A15743F39}"/>
              </a:ext>
            </a:extLst>
          </p:cNvPr>
          <p:cNvSpPr>
            <a:spLocks noGrp="1"/>
          </p:cNvSpPr>
          <p:nvPr>
            <p:ph type="title"/>
          </p:nvPr>
        </p:nvSpPr>
        <p:spPr/>
        <p:txBody>
          <a:bodyPr/>
          <a:lstStyle/>
          <a:p>
            <a:r>
              <a:rPr lang="pl-PL" b="1">
                <a:solidFill>
                  <a:srgbClr val="FFFF00"/>
                </a:solidFill>
              </a:rPr>
              <a:t>Wyszyński zostaje biskupem</a:t>
            </a:r>
          </a:p>
        </p:txBody>
      </p:sp>
      <p:pic>
        <p:nvPicPr>
          <p:cNvPr id="6" name="Obraz 6">
            <a:extLst>
              <a:ext uri="{FF2B5EF4-FFF2-40B4-BE49-F238E27FC236}">
                <a16:creationId xmlns:a16="http://schemas.microsoft.com/office/drawing/2014/main" id="{A1FBE5E7-15AE-CC4C-9AE5-02D046E2D6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2075" y="2763044"/>
            <a:ext cx="1847850" cy="2476500"/>
          </a:xfrm>
        </p:spPr>
      </p:pic>
    </p:spTree>
    <p:extLst>
      <p:ext uri="{BB962C8B-B14F-4D97-AF65-F5344CB8AC3E}">
        <p14:creationId xmlns:p14="http://schemas.microsoft.com/office/powerpoint/2010/main" val="71971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D6BEC0-D2BA-704D-BB90-254F047ED2A7}"/>
              </a:ext>
            </a:extLst>
          </p:cNvPr>
          <p:cNvSpPr>
            <a:spLocks noGrp="1"/>
          </p:cNvSpPr>
          <p:nvPr>
            <p:ph type="title"/>
          </p:nvPr>
        </p:nvSpPr>
        <p:spPr/>
        <p:txBody>
          <a:bodyPr/>
          <a:lstStyle/>
          <a:p>
            <a:r>
              <a:rPr lang="pl-PL">
                <a:solidFill>
                  <a:schemeClr val="accent4">
                    <a:lumMod val="60000"/>
                    <a:lumOff val="40000"/>
                  </a:schemeClr>
                </a:solidFill>
              </a:rPr>
              <a:t>Stefan zostaje arcybiskupem</a:t>
            </a:r>
          </a:p>
        </p:txBody>
      </p:sp>
      <p:pic>
        <p:nvPicPr>
          <p:cNvPr id="4" name="Obraz 4">
            <a:extLst>
              <a:ext uri="{FF2B5EF4-FFF2-40B4-BE49-F238E27FC236}">
                <a16:creationId xmlns:a16="http://schemas.microsoft.com/office/drawing/2014/main" id="{04B4EB63-F58C-3846-9953-7F75E0D41C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1643064" y="2701131"/>
            <a:ext cx="3571874" cy="2600325"/>
          </a:xfrm>
        </p:spPr>
      </p:pic>
      <p:pic>
        <p:nvPicPr>
          <p:cNvPr id="6" name="Obraz 6">
            <a:extLst>
              <a:ext uri="{FF2B5EF4-FFF2-40B4-BE49-F238E27FC236}">
                <a16:creationId xmlns:a16="http://schemas.microsoft.com/office/drawing/2014/main" id="{F91F0B4D-CDD3-7B49-9E0D-5F30FE9DA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454" y="1492911"/>
            <a:ext cx="3761841" cy="5418667"/>
          </a:xfrm>
          <a:prstGeom prst="rect">
            <a:avLst/>
          </a:prstGeom>
        </p:spPr>
      </p:pic>
    </p:spTree>
    <p:extLst>
      <p:ext uri="{BB962C8B-B14F-4D97-AF65-F5344CB8AC3E}">
        <p14:creationId xmlns:p14="http://schemas.microsoft.com/office/powerpoint/2010/main" val="220178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B150D9-0512-7641-9F9E-96516D240403}"/>
              </a:ext>
            </a:extLst>
          </p:cNvPr>
          <p:cNvSpPr>
            <a:spLocks noGrp="1"/>
          </p:cNvSpPr>
          <p:nvPr>
            <p:ph type="title"/>
          </p:nvPr>
        </p:nvSpPr>
        <p:spPr/>
        <p:txBody>
          <a:bodyPr/>
          <a:lstStyle/>
          <a:p>
            <a:r>
              <a:rPr lang="pl-PL"/>
              <a:t>Stefan Wyszyński zostaje Kardynalem </a:t>
            </a:r>
          </a:p>
        </p:txBody>
      </p:sp>
      <p:pic>
        <p:nvPicPr>
          <p:cNvPr id="4" name="Obraz 4">
            <a:extLst>
              <a:ext uri="{FF2B5EF4-FFF2-40B4-BE49-F238E27FC236}">
                <a16:creationId xmlns:a16="http://schemas.microsoft.com/office/drawing/2014/main" id="{A8E7CE73-4920-2C47-A318-20679DA78D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2058194"/>
            <a:ext cx="7620000" cy="3886200"/>
          </a:xfrm>
        </p:spPr>
      </p:pic>
    </p:spTree>
    <p:extLst>
      <p:ext uri="{BB962C8B-B14F-4D97-AF65-F5344CB8AC3E}">
        <p14:creationId xmlns:p14="http://schemas.microsoft.com/office/powerpoint/2010/main" val="5524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C6A573-3A73-1F42-90B4-5E5C8977FC1B}"/>
              </a:ext>
            </a:extLst>
          </p:cNvPr>
          <p:cNvSpPr>
            <a:spLocks noGrp="1"/>
          </p:cNvSpPr>
          <p:nvPr>
            <p:ph type="title"/>
          </p:nvPr>
        </p:nvSpPr>
        <p:spPr/>
        <p:txBody>
          <a:bodyPr/>
          <a:lstStyle/>
          <a:p>
            <a:r>
              <a:rPr lang="pl-PL">
                <a:solidFill>
                  <a:srgbClr val="0070C0"/>
                </a:solidFill>
              </a:rPr>
              <a:t>Proces beatyfikacyjny </a:t>
            </a:r>
          </a:p>
        </p:txBody>
      </p:sp>
      <p:pic>
        <p:nvPicPr>
          <p:cNvPr id="4" name="Obraz 4">
            <a:extLst>
              <a:ext uri="{FF2B5EF4-FFF2-40B4-BE49-F238E27FC236}">
                <a16:creationId xmlns:a16="http://schemas.microsoft.com/office/drawing/2014/main" id="{7D24E47B-FFEB-1142-92F6-A7BF84CDE4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3875484" y="2663031"/>
            <a:ext cx="1363266" cy="2676525"/>
          </a:xfrm>
        </p:spPr>
      </p:pic>
    </p:spTree>
    <p:extLst>
      <p:ext uri="{BB962C8B-B14F-4D97-AF65-F5344CB8AC3E}">
        <p14:creationId xmlns:p14="http://schemas.microsoft.com/office/powerpoint/2010/main" val="401486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3858B5-3984-D543-BFE3-39058DE2696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58AF6D8-A224-9F43-B105-2E2CEBD4D3A7}"/>
              </a:ext>
            </a:extLst>
          </p:cNvPr>
          <p:cNvSpPr>
            <a:spLocks noGrp="1"/>
          </p:cNvSpPr>
          <p:nvPr>
            <p:ph idx="1"/>
          </p:nvPr>
        </p:nvSpPr>
        <p:spPr>
          <a:xfrm>
            <a:off x="534590" y="1662907"/>
            <a:ext cx="10515600" cy="4351338"/>
          </a:xfrm>
        </p:spPr>
        <p:txBody>
          <a:bodyPr>
            <a:normAutofit fontScale="47500" lnSpcReduction="20000"/>
          </a:bodyPr>
          <a:lstStyle/>
          <a:p>
            <a:pPr marL="0" indent="0">
              <a:buNone/>
            </a:pPr>
            <a:r>
              <a:rPr lang="pl-PL">
                <a:solidFill>
                  <a:srgbClr val="00B0F0"/>
                </a:solidFill>
              </a:rPr>
              <a:t>-Stefan Wyszyński urodził się w Zuzeli  3 sierpnia 1901 roku .  Jako drugie dziecko Stanisława i Julianny .Został ochrzczony tego samego dnia.Miał trzy siostry:Anastazje ,Stanislawe i Janinę i brata Wacława,który umarł w wieku 11  lat.Mial też przyrodnie rodzeństwo siostrę Julie i brata Tadeusza.</a:t>
            </a:r>
          </a:p>
          <a:p>
            <a:pPr marL="0" indent="0">
              <a:buNone/>
            </a:pPr>
            <a:r>
              <a:rPr lang="pl-PL">
                <a:solidFill>
                  <a:srgbClr val="00B0F0"/>
                </a:solidFill>
              </a:rPr>
              <a:t>-Został wychowany w atmosferze religijnej .Jego rodzina przeniosła się do Andrzejewa w 1910 roku .Wkrótce potem umarła jego mama ,miała zaledwie 33 lata.</a:t>
            </a:r>
          </a:p>
          <a:p>
            <a:pPr marL="0" indent="0">
              <a:buNone/>
            </a:pPr>
            <a:r>
              <a:rPr lang="pl-PL">
                <a:solidFill>
                  <a:srgbClr val="00B0F0"/>
                </a:solidFill>
              </a:rPr>
              <a:t>-Do pierwszej Komunii Świętej przystąpił w 1911 roku ,a sakrament Bierzmowania w 1913.Uczęszczał do Siedmioklasowej Szkoły męskiej. </a:t>
            </a:r>
          </a:p>
          <a:p>
            <a:pPr marL="0" indent="0">
              <a:buNone/>
            </a:pPr>
            <a:r>
              <a:rPr lang="pl-PL">
                <a:solidFill>
                  <a:srgbClr val="00B0F0"/>
                </a:solidFill>
              </a:rPr>
              <a:t>-W latach 1917 -1920 uczył się w liceum włocławskim ,A A w latach 1920 -1924 był klerykiem. Święcenia diakonatu przyjął 5 kwietnia 1924roku.A w dniu swoich 23 urodzin przyjął Święcenia kapłańskie. A swoją mszę prymicyjna odprawił 5 sierpnia w kaplicy Matki Boskiej Częstochowskiej na Jasnej Górze. </a:t>
            </a:r>
          </a:p>
          <a:p>
            <a:pPr marL="0" indent="0">
              <a:buNone/>
            </a:pPr>
            <a:r>
              <a:rPr lang="pl-PL">
                <a:solidFill>
                  <a:srgbClr val="00B0F0"/>
                </a:solidFill>
              </a:rPr>
              <a:t>-W latach 1925 -1929 był studentem Wydziału Prawa Kanonicznego .Po ukończeniu studiów odbył podróże studyjne. Gdy wybuchła II wojna światowa z polecenia biskupa Michała Kozala ukrywał się. Był kapelanem niewidomych do 1945.Dnia 15 sierpnia 1945 został katolikiem kapituły katedralnej we Włocławku. Został mianowany biskupem diecezjalnym diecezji lubelskiej przez Piusa Xll,A święcenia biskupie otrzymał 12 maja ,Z rąk  prymasa Polski Augusta Hlonda ,A w swoim herbie umieścił słowa „Soli Deo”.Dnia 12 listopada zostaje mianowany arcybiskupem i metropolita gnieźnieńskim i warszawskim,A tym samym Prymasem Polski. </a:t>
            </a:r>
          </a:p>
          <a:p>
            <a:pPr marL="0" indent="0">
              <a:buNone/>
            </a:pPr>
            <a:r>
              <a:rPr lang="pl-PL">
                <a:solidFill>
                  <a:srgbClr val="00B0F0"/>
                </a:solidFill>
              </a:rPr>
              <a:t>-Radiostacje niemal całego świata ogłaszają 29 listopada  1952 roku o wyniesieniu przez papieża Piusa Xll do godności Kardynała. Został zatrzymany 25 września 1953roku  i przetrzymywany w katolickich klasztorach z siostrą zakonna Marią Graczyk i KS Stanisławem Skorodeckim .Przebywał w miejscach odosobnienia:Rywald,Soczek Klasztorny,Prudnik i Komańcza. W październiku 1956 został zwolniony z internowania i powrócił do Warszawy. S</a:t>
            </a:r>
          </a:p>
          <a:p>
            <a:pPr marL="0" indent="0">
              <a:buNone/>
            </a:pPr>
            <a:r>
              <a:rPr lang="pl-PL">
                <a:solidFill>
                  <a:srgbClr val="00B0F0"/>
                </a:solidFill>
              </a:rPr>
              <a:t>-Dnia 28 maja 1981 roku umiera o godzinie 4.40 na nowotwór.Jego pogrzeb zgromadził tysiące ludzi. A z inicjatywy jego następcy prymasa Polski kard. Józefa Glempa podjęto decyzję o procesie beatyfikacji. </a:t>
            </a:r>
          </a:p>
          <a:p>
            <a:pPr marL="0" indent="0">
              <a:buNone/>
            </a:pPr>
            <a:r>
              <a:rPr lang="pl-PL">
                <a:solidFill>
                  <a:srgbClr val="00B0F0"/>
                </a:solidFill>
              </a:rPr>
              <a:t>-Jego beatyfikacja miała być 7 czerwca 2020 roku w Warszawie  ,Ale została zawieszona w związku z panującą pandemia covid-19-.</a:t>
            </a:r>
          </a:p>
        </p:txBody>
      </p:sp>
    </p:spTree>
    <p:extLst>
      <p:ext uri="{BB962C8B-B14F-4D97-AF65-F5344CB8AC3E}">
        <p14:creationId xmlns:p14="http://schemas.microsoft.com/office/powerpoint/2010/main" val="23236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22EA22-7159-8D4D-AE5E-156FA72560DD}"/>
              </a:ext>
            </a:extLst>
          </p:cNvPr>
          <p:cNvSpPr>
            <a:spLocks noGrp="1"/>
          </p:cNvSpPr>
          <p:nvPr>
            <p:ph type="title"/>
          </p:nvPr>
        </p:nvSpPr>
        <p:spPr/>
        <p:txBody>
          <a:bodyPr/>
          <a:lstStyle/>
          <a:p>
            <a:r>
              <a:rPr lang="pl-PL"/>
              <a:t>Stefan z rodzicami</a:t>
            </a:r>
          </a:p>
        </p:txBody>
      </p:sp>
      <p:pic>
        <p:nvPicPr>
          <p:cNvPr id="3" name="Obraz 3">
            <a:extLst>
              <a:ext uri="{FF2B5EF4-FFF2-40B4-BE49-F238E27FC236}">
                <a16:creationId xmlns:a16="http://schemas.microsoft.com/office/drawing/2014/main" id="{CC45A392-23FC-F142-A2DF-A2BCCE8A3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664" y="2312573"/>
            <a:ext cx="2368296" cy="3447288"/>
          </a:xfrm>
          <a:prstGeom prst="rect">
            <a:avLst/>
          </a:prstGeom>
        </p:spPr>
      </p:pic>
      <p:pic>
        <p:nvPicPr>
          <p:cNvPr id="5" name="Obraz 5">
            <a:extLst>
              <a:ext uri="{FF2B5EF4-FFF2-40B4-BE49-F238E27FC236}">
                <a16:creationId xmlns:a16="http://schemas.microsoft.com/office/drawing/2014/main" id="{23051AD7-EF34-E243-9E9B-56F4A4F69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937" y="2128837"/>
            <a:ext cx="1762125" cy="2600325"/>
          </a:xfrm>
          <a:prstGeom prst="rect">
            <a:avLst/>
          </a:prstGeom>
        </p:spPr>
      </p:pic>
      <p:sp>
        <p:nvSpPr>
          <p:cNvPr id="4" name="pole tekstowe 3">
            <a:extLst>
              <a:ext uri="{FF2B5EF4-FFF2-40B4-BE49-F238E27FC236}">
                <a16:creationId xmlns:a16="http://schemas.microsoft.com/office/drawing/2014/main" id="{8E05EF19-7A12-F64A-92C4-D10D7480C9C7}"/>
              </a:ext>
            </a:extLst>
          </p:cNvPr>
          <p:cNvSpPr txBox="1"/>
          <p:nvPr/>
        </p:nvSpPr>
        <p:spPr>
          <a:xfrm>
            <a:off x="5184576" y="2514600"/>
            <a:ext cx="1828800" cy="1828800"/>
          </a:xfrm>
          <a:prstGeom prst="rect">
            <a:avLst/>
          </a:prstGeom>
          <a:noFill/>
        </p:spPr>
        <p:txBody>
          <a:bodyPr wrap="square" rtlCol="0">
            <a:spAutoFit/>
          </a:bodyPr>
          <a:lstStyle/>
          <a:p>
            <a:pPr algn="l"/>
            <a:endParaRPr lang="pl-PL"/>
          </a:p>
        </p:txBody>
      </p:sp>
    </p:spTree>
    <p:extLst>
      <p:ext uri="{BB962C8B-B14F-4D97-AF65-F5344CB8AC3E}">
        <p14:creationId xmlns:p14="http://schemas.microsoft.com/office/powerpoint/2010/main" val="16967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3B452-5A04-D945-B297-C65AF8BADC8E}"/>
              </a:ext>
            </a:extLst>
          </p:cNvPr>
          <p:cNvSpPr>
            <a:spLocks noGrp="1"/>
          </p:cNvSpPr>
          <p:nvPr>
            <p:ph type="title"/>
          </p:nvPr>
        </p:nvSpPr>
        <p:spPr/>
        <p:txBody>
          <a:bodyPr/>
          <a:lstStyle/>
          <a:p>
            <a:r>
              <a:rPr lang="pl-PL"/>
              <a:t>Dzieciństwo </a:t>
            </a:r>
          </a:p>
        </p:txBody>
      </p:sp>
      <p:pic>
        <p:nvPicPr>
          <p:cNvPr id="11" name="Obraz 11">
            <a:extLst>
              <a:ext uri="{FF2B5EF4-FFF2-40B4-BE49-F238E27FC236}">
                <a16:creationId xmlns:a16="http://schemas.microsoft.com/office/drawing/2014/main" id="{2953F563-0F5D-9848-8F9C-B96CEE94BE52}"/>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t="24529" r="15427" b="24529"/>
          <a:stretch/>
        </p:blipFill>
        <p:spPr>
          <a:xfrm>
            <a:off x="382191" y="1690688"/>
            <a:ext cx="5219700" cy="4873625"/>
          </a:xfrm>
        </p:spPr>
      </p:pic>
    </p:spTree>
    <p:extLst>
      <p:ext uri="{BB962C8B-B14F-4D97-AF65-F5344CB8AC3E}">
        <p14:creationId xmlns:p14="http://schemas.microsoft.com/office/powerpoint/2010/main" val="49111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7F7912-6CC3-814A-B97C-78D2FC3813E8}"/>
              </a:ext>
            </a:extLst>
          </p:cNvPr>
          <p:cNvSpPr>
            <a:spLocks noGrp="1"/>
          </p:cNvSpPr>
          <p:nvPr>
            <p:ph type="ctrTitle"/>
          </p:nvPr>
        </p:nvSpPr>
        <p:spPr/>
        <p:txBody>
          <a:bodyPr/>
          <a:lstStyle/>
          <a:p>
            <a:r>
              <a:rPr lang="pl-PL"/>
              <a:t>Kleryk Wyszynski</a:t>
            </a:r>
          </a:p>
        </p:txBody>
      </p:sp>
      <p:sp>
        <p:nvSpPr>
          <p:cNvPr id="3" name="Podtytuł 2">
            <a:extLst>
              <a:ext uri="{FF2B5EF4-FFF2-40B4-BE49-F238E27FC236}">
                <a16:creationId xmlns:a16="http://schemas.microsoft.com/office/drawing/2014/main" id="{E513A171-A1AC-E34C-BA5C-F4D8B1D018D4}"/>
              </a:ext>
            </a:extLst>
          </p:cNvPr>
          <p:cNvSpPr>
            <a:spLocks noGrp="1"/>
          </p:cNvSpPr>
          <p:nvPr>
            <p:ph type="subTitle" idx="1"/>
          </p:nvPr>
        </p:nvSpPr>
        <p:spPr/>
        <p:txBody>
          <a:bodyPr/>
          <a:lstStyle/>
          <a:p>
            <a:endParaRPr lang="pl-PL"/>
          </a:p>
        </p:txBody>
      </p:sp>
      <p:pic>
        <p:nvPicPr>
          <p:cNvPr id="10" name="Obraz 10">
            <a:extLst>
              <a:ext uri="{FF2B5EF4-FFF2-40B4-BE49-F238E27FC236}">
                <a16:creationId xmlns:a16="http://schemas.microsoft.com/office/drawing/2014/main" id="{41037B48-3E92-3F4B-B50D-222ADFAD7DD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flipH="1">
            <a:off x="0" y="2767013"/>
            <a:ext cx="2671763" cy="2466975"/>
          </a:xfrm>
        </p:spPr>
      </p:pic>
    </p:spTree>
    <p:extLst>
      <p:ext uri="{BB962C8B-B14F-4D97-AF65-F5344CB8AC3E}">
        <p14:creationId xmlns:p14="http://schemas.microsoft.com/office/powerpoint/2010/main" val="191713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F0BF2A-5810-A24B-BD85-05882EC16E5E}"/>
              </a:ext>
            </a:extLst>
          </p:cNvPr>
          <p:cNvSpPr>
            <a:spLocks noGrp="1"/>
          </p:cNvSpPr>
          <p:nvPr>
            <p:ph type="title"/>
          </p:nvPr>
        </p:nvSpPr>
        <p:spPr/>
        <p:txBody>
          <a:bodyPr/>
          <a:lstStyle/>
          <a:p>
            <a:pPr marL="571500" indent="-571500">
              <a:buFont typeface="Arial" panose="020B0604020202020204" pitchFamily="34" charset="0"/>
              <a:buChar char="•"/>
            </a:pPr>
            <a:r>
              <a:rPr lang="pl-PL" b="1">
                <a:solidFill>
                  <a:schemeClr val="accent2">
                    <a:lumMod val="60000"/>
                    <a:lumOff val="40000"/>
                  </a:schemeClr>
                </a:solidFill>
              </a:rPr>
              <a:t>Jako młody diakon</a:t>
            </a:r>
          </a:p>
        </p:txBody>
      </p:sp>
      <p:pic>
        <p:nvPicPr>
          <p:cNvPr id="4" name="Obraz 4">
            <a:extLst>
              <a:ext uri="{FF2B5EF4-FFF2-40B4-BE49-F238E27FC236}">
                <a16:creationId xmlns:a16="http://schemas.microsoft.com/office/drawing/2014/main" id="{B0936E83-EF72-2946-A3E1-E2EACE29E3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1625" y="2996406"/>
            <a:ext cx="1428750" cy="2009775"/>
          </a:xfrm>
        </p:spPr>
      </p:pic>
      <p:pic>
        <p:nvPicPr>
          <p:cNvPr id="6" name="Obraz 6">
            <a:extLst>
              <a:ext uri="{FF2B5EF4-FFF2-40B4-BE49-F238E27FC236}">
                <a16:creationId xmlns:a16="http://schemas.microsoft.com/office/drawing/2014/main" id="{799651D6-3037-504C-A647-381DCB025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109787"/>
            <a:ext cx="2428875" cy="2638425"/>
          </a:xfrm>
          <a:prstGeom prst="rect">
            <a:avLst/>
          </a:prstGeom>
        </p:spPr>
      </p:pic>
      <p:pic>
        <p:nvPicPr>
          <p:cNvPr id="8" name="Obraz 8">
            <a:extLst>
              <a:ext uri="{FF2B5EF4-FFF2-40B4-BE49-F238E27FC236}">
                <a16:creationId xmlns:a16="http://schemas.microsoft.com/office/drawing/2014/main" id="{CE88E268-8D74-7C46-8061-59942167E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897" y="2367756"/>
            <a:ext cx="1733550" cy="2638425"/>
          </a:xfrm>
          <a:prstGeom prst="rect">
            <a:avLst/>
          </a:prstGeom>
        </p:spPr>
      </p:pic>
    </p:spTree>
    <p:extLst>
      <p:ext uri="{BB962C8B-B14F-4D97-AF65-F5344CB8AC3E}">
        <p14:creationId xmlns:p14="http://schemas.microsoft.com/office/powerpoint/2010/main" val="417158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82BC88-50AF-5E4A-9904-43AAE33D04F5}"/>
              </a:ext>
            </a:extLst>
          </p:cNvPr>
          <p:cNvSpPr>
            <a:spLocks noGrp="1"/>
          </p:cNvSpPr>
          <p:nvPr>
            <p:ph type="title"/>
          </p:nvPr>
        </p:nvSpPr>
        <p:spPr/>
        <p:txBody>
          <a:bodyPr/>
          <a:lstStyle/>
          <a:p>
            <a:r>
              <a:rPr lang="pl-PL"/>
              <a:t>Pierwsza msza święta w Częstochowie </a:t>
            </a:r>
          </a:p>
        </p:txBody>
      </p:sp>
      <p:pic>
        <p:nvPicPr>
          <p:cNvPr id="3" name="Obraz 3">
            <a:extLst>
              <a:ext uri="{FF2B5EF4-FFF2-40B4-BE49-F238E27FC236}">
                <a16:creationId xmlns:a16="http://schemas.microsoft.com/office/drawing/2014/main" id="{D73EA584-02B0-9A40-89E8-E30A8CC0D8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8737" y="2805906"/>
            <a:ext cx="1914525" cy="2390775"/>
          </a:xfrm>
        </p:spPr>
      </p:pic>
    </p:spTree>
    <p:extLst>
      <p:ext uri="{BB962C8B-B14F-4D97-AF65-F5344CB8AC3E}">
        <p14:creationId xmlns:p14="http://schemas.microsoft.com/office/powerpoint/2010/main" val="193361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90709F-1BE4-A446-8C64-147E1FB9C15D}"/>
              </a:ext>
            </a:extLst>
          </p:cNvPr>
          <p:cNvSpPr>
            <a:spLocks noGrp="1"/>
          </p:cNvSpPr>
          <p:nvPr>
            <p:ph type="title"/>
          </p:nvPr>
        </p:nvSpPr>
        <p:spPr/>
        <p:txBody>
          <a:bodyPr/>
          <a:lstStyle/>
          <a:p>
            <a:r>
              <a:rPr lang="pl-PL" b="1" i="1">
                <a:solidFill>
                  <a:srgbClr val="FF0000"/>
                </a:solidFill>
              </a:rPr>
              <a:t>Największą i najważniejsza przyjaźń „dwóch naszych wielkich przyjaciół ;”</a:t>
            </a:r>
          </a:p>
        </p:txBody>
      </p:sp>
      <p:pic>
        <p:nvPicPr>
          <p:cNvPr id="4" name="Obraz 4">
            <a:extLst>
              <a:ext uri="{FF2B5EF4-FFF2-40B4-BE49-F238E27FC236}">
                <a16:creationId xmlns:a16="http://schemas.microsoft.com/office/drawing/2014/main" id="{A5E559AC-10A8-6C46-97B8-47EE8DB64D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68500"/>
            <a:ext cx="6116082" cy="4351338"/>
          </a:xfrm>
        </p:spPr>
      </p:pic>
      <p:pic>
        <p:nvPicPr>
          <p:cNvPr id="6" name="Obraz 6">
            <a:extLst>
              <a:ext uri="{FF2B5EF4-FFF2-40B4-BE49-F238E27FC236}">
                <a16:creationId xmlns:a16="http://schemas.microsoft.com/office/drawing/2014/main" id="{12513355-FA34-2B4E-B17B-C7C54A17E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082" y="1860550"/>
            <a:ext cx="1914525" cy="2390775"/>
          </a:xfrm>
          <a:prstGeom prst="rect">
            <a:avLst/>
          </a:prstGeom>
        </p:spPr>
      </p:pic>
      <p:pic>
        <p:nvPicPr>
          <p:cNvPr id="8" name="Obraz 8">
            <a:extLst>
              <a:ext uri="{FF2B5EF4-FFF2-40B4-BE49-F238E27FC236}">
                <a16:creationId xmlns:a16="http://schemas.microsoft.com/office/drawing/2014/main" id="{BFD64ADC-027D-9546-B61C-3730DEB06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275" y="1860550"/>
            <a:ext cx="2600325" cy="1752600"/>
          </a:xfrm>
          <a:prstGeom prst="rect">
            <a:avLst/>
          </a:prstGeom>
        </p:spPr>
      </p:pic>
    </p:spTree>
    <p:extLst>
      <p:ext uri="{BB962C8B-B14F-4D97-AF65-F5344CB8AC3E}">
        <p14:creationId xmlns:p14="http://schemas.microsoft.com/office/powerpoint/2010/main" val="26901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0CCD9F-E1B7-7F45-A14F-2BD8D23984CE}"/>
              </a:ext>
            </a:extLst>
          </p:cNvPr>
          <p:cNvSpPr>
            <a:spLocks noGrp="1"/>
          </p:cNvSpPr>
          <p:nvPr>
            <p:ph type="title"/>
          </p:nvPr>
        </p:nvSpPr>
        <p:spPr/>
        <p:txBody>
          <a:bodyPr/>
          <a:lstStyle/>
          <a:p>
            <a:r>
              <a:rPr lang="pl-PL"/>
              <a:t>Wspólne pasje </a:t>
            </a:r>
          </a:p>
        </p:txBody>
      </p:sp>
      <p:pic>
        <p:nvPicPr>
          <p:cNvPr id="4" name="Obraz 4">
            <a:extLst>
              <a:ext uri="{FF2B5EF4-FFF2-40B4-BE49-F238E27FC236}">
                <a16:creationId xmlns:a16="http://schemas.microsoft.com/office/drawing/2014/main" id="{9E351184-F9FA-2640-90F2-91DE341EF4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993" y="1892697"/>
            <a:ext cx="2600325" cy="1752600"/>
          </a:xfrm>
        </p:spPr>
      </p:pic>
      <p:pic>
        <p:nvPicPr>
          <p:cNvPr id="6" name="Obraz 6">
            <a:extLst>
              <a:ext uri="{FF2B5EF4-FFF2-40B4-BE49-F238E27FC236}">
                <a16:creationId xmlns:a16="http://schemas.microsoft.com/office/drawing/2014/main" id="{42C7866F-03F9-E54C-A005-CBFEB3A7F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50" y="2234802"/>
            <a:ext cx="2381250" cy="1924050"/>
          </a:xfrm>
          <a:prstGeom prst="rect">
            <a:avLst/>
          </a:prstGeom>
        </p:spPr>
      </p:pic>
      <p:pic>
        <p:nvPicPr>
          <p:cNvPr id="8" name="Obraz 8">
            <a:extLst>
              <a:ext uri="{FF2B5EF4-FFF2-40B4-BE49-F238E27FC236}">
                <a16:creationId xmlns:a16="http://schemas.microsoft.com/office/drawing/2014/main" id="{B476D822-61EC-3D4D-8C9F-2017789B8A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6708" y="3291315"/>
            <a:ext cx="2340864" cy="1735074"/>
          </a:xfrm>
          <a:prstGeom prst="rect">
            <a:avLst/>
          </a:prstGeom>
        </p:spPr>
      </p:pic>
    </p:spTree>
    <p:extLst>
      <p:ext uri="{BB962C8B-B14F-4D97-AF65-F5344CB8AC3E}">
        <p14:creationId xmlns:p14="http://schemas.microsoft.com/office/powerpoint/2010/main" val="368743747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16</Slides>
  <Notes>14</Notes>
  <HiddenSlides>0</HiddenSlide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Kardynał Stefan Wyszyński </vt:lpstr>
      <vt:lpstr>Prezentacja programu PowerPoint</vt:lpstr>
      <vt:lpstr>Stefan z rodzicami</vt:lpstr>
      <vt:lpstr>Dzieciństwo </vt:lpstr>
      <vt:lpstr>Kleryk Wyszynski</vt:lpstr>
      <vt:lpstr>Jako młody diakon</vt:lpstr>
      <vt:lpstr>Pierwsza msza święta w Częstochowie </vt:lpstr>
      <vt:lpstr>Największą i najważniejsza przyjaźń „dwóch naszych wielkich przyjaciół ;”</vt:lpstr>
      <vt:lpstr>Wspólne pasje </vt:lpstr>
      <vt:lpstr>Stefan Wyszyński ze swoją ukochaną Mamą </vt:lpstr>
      <vt:lpstr>Stefan jako Członek Rady przy Prymasie</vt:lpstr>
      <vt:lpstr>Ukrywanie się pod pseudonimem „Radwan „</vt:lpstr>
      <vt:lpstr>Wyszyński zostaje biskupem</vt:lpstr>
      <vt:lpstr>Stefan zostaje arcybiskupem</vt:lpstr>
      <vt:lpstr>Stefan Wyszyński zostaje Kardynalem </vt:lpstr>
      <vt:lpstr>Proces beatyfikacyjny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Kardynał Stefan Wyszyński </dc:title>
  <dc:creator>Nieznany użytkownik</dc:creator>
  <cp:lastModifiedBy>Nieznany użytkownik</cp:lastModifiedBy>
  <cp:revision>20</cp:revision>
  <dcterms:created xsi:type="dcterms:W3CDTF">2020-05-22T19:01:34Z</dcterms:created>
  <dcterms:modified xsi:type="dcterms:W3CDTF">2020-05-31T18:39:59Z</dcterms:modified>
</cp:coreProperties>
</file>